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8573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ГБДОУ № 29 Красногвардейского района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Санкт-Петербург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571744"/>
            <a:ext cx="8001056" cy="378621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культуры речевого общения детей старшего дошкольного возраста через создание проблемных ситуация»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Автор: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Любиченко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Татьяна Валерьевна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Постарайтесь учитывать подготовленность дошкольников к усвоению предполагаемого материала.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Обязательно устанавливайте личный контакт с детьми :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Обращайтесь по имени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Занимайте позицию на уровне глаз ребенка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Используйте тактильное прикосновение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Старайтесь выслушивать детей до конца, если даже у вас мало времени. Стремитесь не перебивать ребенка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Следите за собственной речью. Помните, что она – отражение вашей личности.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исключите из своей речи окрики, резкие интонации, которые негативно влияют на ребенка, вызывая у них дискомфорт.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-обратите внимание на использование в своей речи разнообразных речевых этикетных формул и стереотипов.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постарайтесь избавится от слов «паразитов» (ну,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начит, в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общем,так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постарайтесь трансформировать свою речь таким образом, чтобы приспособить ее для понимания детей.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-учитывайте терминологическую точность и уместность, коммуникативную целесообразность речи педагога.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/>
              <a:t>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Помните, что ребенок дошкольного возраста является существом невербальным, поэтому вся информация лучше усваивается им не через слова, а через отношения. Старайтесь использовать неречевые приемы взаимодействия с детьми, как « демонстрацию расположенности к нему» : спокойное внимание, улыбку, контакт глаз, одобряющий жесть, ласковое прикосновение.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Организуя общение с детьми, стремитесь понять их настроение.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.Чаще улыбайтесь детям в процессе общения с ними.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Умейте анализировать процесс общения.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Общайтесь с детьми, чаще используйте такие приемы как собственную речь, как пример подражания, разъяснение, поощрение, комплименты.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Для напоминания ребенку речевых этикетных формул используйте игровые приемы, а не нотации.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Культура речевого общения дошкольника</a:t>
            </a:r>
            <a:r>
              <a:rPr lang="ru-RU" sz="36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это </a:t>
            </a:r>
            <a:r>
              <a:rPr lang="ru-RU" sz="36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выполнение ребенком норм и правил общения со взрослыми и сверстниками, основанные на уважении, доброжелательности, с использованием соответствующего словарного запаса и форм обращений, а также вежливое поведение в общественных местах, быту.</a:t>
            </a:r>
            <a:endParaRPr lang="ru-RU" sz="36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Проблемная ситуация </a:t>
            </a:r>
            <a:r>
              <a:rPr lang="ru-RU" sz="40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познавательная задача , которая характеризуется противоречием между имеющимися знаниями, умениями и предъявляемым требованиям</a:t>
            </a:r>
            <a:endParaRPr lang="ru-RU" sz="40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и задачи работы: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Повысить уровень развития культуры речевого общения детей через создание проблемных ситуаций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Обогащение представлений о правилах речевого этикета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Воспитание интереса и желания использовать правила культуры общения со взрослыми и сверстниками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Развитие умений творческого использования освоенных этических формул, правил общения в ситуациях повседневной жизни, в новых ситуациях общения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Этапы работы: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1. Предусматривает работу по обогащению представлений о правилах речевого этикета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2. Направлен на воспитание интереса и желания использовать правила культуры общения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3.Направлен  на развитие умений творческого использования освоенных этических формул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работы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Преобладание в общении детей положительных эмоций, исчезновение агрессивных тенденций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Самостоятельное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спользование этикетных формул в новых условиях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Формирование нравственных качеств личности ( уверенность в себе, адекватная самооценка, умение найти достаточный выход из конфликтной ситуации, способность к рефлексии)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педагогам.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При построении работы по формированию культуры речевого общения учитывайте возрастные особенности детей старшего дошкольного возраста.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Предусматривайте сочетание различных форм организации деятельности: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-регламентированной 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-совместной педагога с детьми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-самостоятельной деятельности детей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 Соблюдайте принципы использования различных методов, приемов работы, особое внимание уделять: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В регламентированной деятельности: беседе, художественному слову, поощрению, проигрыванию проблемных ситуаций, разъяснению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В совместной деятельности педагога с детьми: собственному примеру для подражания, решению проблемных ситуаций, сочинению сказок –перевертышей, дидактическим играм, играм- драматизациям, чтению художественных произведений.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 самостоятельной деятельности детей: играм парами, ролевым играм, играм-драматизациям.</a:t>
            </a:r>
          </a:p>
          <a:p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Помните, что работа, проводимая в дошкольном образовательном учреждении по формированию культуры речевого общения старших дошкольников с окружающими, результативна только тогда когда находит продолжение в семье. Поэтому необходимо активно привлекать родителей к решению проблемы с помощью таких форм, как: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-консультация, круглый стол, индивидуальная беседа, родительское собрания, анкетирование, приглашение в группу на День открытых дверей.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680</Words>
  <PresentationFormat>Экран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ГБДОУ № 29 Красногвардейского района г. Санкт-Петербург</vt:lpstr>
      <vt:lpstr>Слайд 2</vt:lpstr>
      <vt:lpstr>Слайд 3</vt:lpstr>
      <vt:lpstr>Цель и задачи работы:</vt:lpstr>
      <vt:lpstr>Этапы работы:</vt:lpstr>
      <vt:lpstr>Результаты работы</vt:lpstr>
      <vt:lpstr>Методические рекомендации педагогам.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ГБДОУ № 29 Красногвардейского района г. Санкт-Петербург</dc:title>
  <dc:creator>ivan ivanov</dc:creator>
  <cp:lastModifiedBy>ivan ivanov</cp:lastModifiedBy>
  <cp:revision>11</cp:revision>
  <dcterms:created xsi:type="dcterms:W3CDTF">2016-04-08T22:07:29Z</dcterms:created>
  <dcterms:modified xsi:type="dcterms:W3CDTF">2016-04-08T23:52:49Z</dcterms:modified>
</cp:coreProperties>
</file>