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 дошкольников   в соответствии с требованиями ФГОС ДО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293096"/>
            <a:ext cx="3744416" cy="1152128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l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Лапкина Юлия Владимировна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99792" y="6165304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Дзержинск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2015-2016 учебный год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gov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3451845" cy="27725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2708920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«Решение проблемы»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question_mark_serious_thinker_500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56792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3688" y="1484784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«Аукцион методических находок»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User\Рабочий стол\Ящик с куколко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91680" y="2276873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«Составим портрет выпускника»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User\Рабочий стол\a_16c237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420466" cy="24204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решения педагогического совета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1232466"/>
            <a:ext cx="8280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Использовать создание проблемных ситуаций на занятиях и в свободное время, побуждающих к активизации речевой  деятельности  детей.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Ответственный:  воспитатели (постоянно)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Для развития  речевой активности детей использовать экскурсии, игры, формы элементарной поисковой деятельности и т.п.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Ответственный:  воспитатели (постоянно)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Провести открытое  интегрированное занятие для родителей в каждой возрастной группе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Ответственный: ст.воспитатель, воспитатели (в течении месяца)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4. Повысить образовательный уровень компетентности родителей в вопросах речевого развития через приемлемые для них формы взаимодействия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Ответственный: ст. воспитатель(по согласованию с родителями)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pic>
        <p:nvPicPr>
          <p:cNvPr id="26626" name="Picture 2" descr="C:\Documents and Settings\User\Рабочий стол\12815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6103101" cy="45773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61926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работы в ДОУ по речевому развитию детей дошкольного возраста.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 актуализация знаний педагогов, компетентности в осуществлении ведущих задач учебного года;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развивать умения проектировать, конструировать процессы развития речи дошкольников;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создать в коллективе обстановку творческого поиска наиболее эффективных форм и методов в работе с детьми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4)развивать умения обсуждать и согласовывать предложенные вопросы;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осуществлять контроль за соблюдением педагогами правил культуры речевого общения, тактичного поведения.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педсовету: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624736" cy="5040560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«Роль речи воспитателя в развитии речи детей»</a:t>
            </a:r>
          </a:p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«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Оечевые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 в социально-коммуникативном развитии дошкольников»</a:t>
            </a:r>
          </a:p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«Использование приемов мнемотехники в развитии связной речи детей»</a:t>
            </a:r>
          </a:p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Тематический контроль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–образовательного процесса в ДОУ по развитию речи»</a:t>
            </a:r>
          </a:p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документации, планов работы педагогов</a:t>
            </a:r>
          </a:p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открытых занятий</a:t>
            </a:r>
          </a:p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наглядной информации для родителей</a:t>
            </a:r>
          </a:p>
          <a:p>
            <a:pPr marL="342900" indent="-342900" algn="l">
              <a:buAutoNum type="arabicPeriod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развивающей предметно-пространственной среды</a:t>
            </a:r>
          </a:p>
          <a:p>
            <a:pPr marL="342900" indent="-342900">
              <a:buAutoNum type="arabicPeriod"/>
            </a:pP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проведения педагогического совета: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7344816" cy="5616624"/>
          </a:xfrm>
        </p:spPr>
        <p:txBody>
          <a:bodyPr>
            <a:noAutofit/>
          </a:bodyPr>
          <a:lstStyle/>
          <a:p>
            <a:pPr lvl="0" algn="l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Выполнение решений  предыдущего педагогического совета </a:t>
            </a:r>
          </a:p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заведующего Альминович И.Н.</a:t>
            </a:r>
          </a:p>
          <a:p>
            <a:pPr algn="l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Итоги тематического контроля</a:t>
            </a:r>
          </a:p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Лапкина Ю.В.</a:t>
            </a:r>
          </a:p>
          <a:p>
            <a:pPr algn="l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«Педагог глазами родителей».   (результаты анкетирования родителей)</a:t>
            </a:r>
          </a:p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Лапкина Ю.В.</a:t>
            </a:r>
          </a:p>
          <a:p>
            <a:pPr lvl="0" algn="l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Деловая игра</a:t>
            </a:r>
          </a:p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Лапкина Ю.В.</a:t>
            </a:r>
          </a:p>
          <a:p>
            <a:pPr algn="l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«Аукцион методических находок» </a:t>
            </a:r>
          </a:p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из опыта работы Астафьевой И.В., Бердниковой Н.А., Чесновой М.Л.</a:t>
            </a:r>
          </a:p>
          <a:p>
            <a:pPr lvl="0" algn="l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Проект решения педагогического совета</a:t>
            </a:r>
          </a:p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Лапкина Ю.В.</a:t>
            </a:r>
          </a:p>
          <a:p>
            <a:pPr marL="342900" indent="-342900">
              <a:buAutoNum type="arabicPeriod"/>
            </a:pP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55576" y="1196752"/>
            <a:ext cx="7488832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Стабильно</a:t>
            </a:r>
            <a:r>
              <a:rPr kumimoji="0" lang="ru-RU" sz="180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высокий процент детей с речевыми нарушениями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i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родным языком является одним из важных приобретений в дошкольном возрасте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80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современном дошкольном образовании речь рассматривается как одна из основ в воспитании и обучении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i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– это инструмент развития высших отделов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kumimoji="0" lang="ru-RU" sz="180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развитием речи связано как формирование личности в целом, так и всех основных психических процессов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i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детей родному языку должно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стать одной из основных задач в подготовке детей к школе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Главной задачей развития</a:t>
            </a:r>
            <a:r>
              <a:rPr kumimoji="0" lang="ru-RU" sz="180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связной речи в дошкольном возрасте является совершенствование монологической речи</a:t>
            </a:r>
            <a:endParaRPr kumimoji="0" lang="ru-RU" sz="180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525910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и речевое общение дошкольников в детском саду  осуществляется во всех видах деятельности, в разных формах, как на специальных речевых занятиях, так  и в  партнёрской и самостоятельной деятельности.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50405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тематического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548680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Разминка«Быстрый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ответ»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340768"/>
          <a:ext cx="7848872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Назовите формы речи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Какие умения развиваются в диалоге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Какие формы работы используют при обучении детей связной речи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Ведущий прием обучения правильному произношению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 организовать работу по развитию речи во 2-й половине дня 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Какую литературу порекомендуете родителям по данной теме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 какой возрастной группы начинается работа по обучению детей монологической речи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 какой возрастной группы начинается работа по обучению детей диалогической речи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44008" y="1340768"/>
            <a:ext cx="38884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Диалогическая и монологическая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1700808"/>
            <a:ext cx="38884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выслушать собеседника, задать вопрос, ответить в зависимости от </a:t>
            </a:r>
            <a:r>
              <a:rPr lang="ru-RU" sz="1400" b="1" dirty="0" smtClean="0">
                <a:solidFill>
                  <a:schemeClr val="bg1"/>
                </a:solidFill>
              </a:rPr>
              <a:t>контекста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060848"/>
            <a:ext cx="3888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пересказ, описание игрушек и сюжетных картин, рассказывание из опыта, творческое рассказывание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2636912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образец воспитателя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140968"/>
            <a:ext cx="3888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</a:rPr>
              <a:t>логоритмика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мнемотаблицы</a:t>
            </a:r>
            <a:r>
              <a:rPr lang="ru-RU" sz="1400" b="1" dirty="0" smtClean="0">
                <a:solidFill>
                  <a:schemeClr val="bg1"/>
                </a:solidFill>
              </a:rPr>
              <a:t>, дидактические игры, театрализованная деятельность, чтение </a:t>
            </a:r>
            <a:r>
              <a:rPr lang="ru-RU" sz="1400" b="1" dirty="0" err="1" smtClean="0">
                <a:solidFill>
                  <a:schemeClr val="bg1"/>
                </a:solidFill>
              </a:rPr>
              <a:t>худ.литературы</a:t>
            </a:r>
            <a:r>
              <a:rPr lang="ru-RU" sz="1400" b="1" dirty="0" smtClean="0">
                <a:solidFill>
                  <a:schemeClr val="bg1"/>
                </a:solidFill>
              </a:rPr>
              <a:t> и т.д.)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008" y="4293096"/>
            <a:ext cx="38884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средняя группа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5013176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младшая  группа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3717032"/>
            <a:ext cx="3888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«Учите, играя» </a:t>
            </a:r>
            <a:r>
              <a:rPr lang="ru-RU" sz="1400" b="1" dirty="0" err="1" smtClean="0"/>
              <a:t>МаксаковА.И</a:t>
            </a:r>
            <a:r>
              <a:rPr lang="ru-RU" sz="1400" b="1" dirty="0" smtClean="0"/>
              <a:t>., </a:t>
            </a:r>
            <a:r>
              <a:rPr lang="ru-RU" sz="1400" b="1" dirty="0" err="1" smtClean="0"/>
              <a:t>Тумакова</a:t>
            </a:r>
            <a:r>
              <a:rPr lang="ru-RU" sz="1400" b="1" dirty="0" smtClean="0"/>
              <a:t> Г.А.</a:t>
            </a:r>
          </a:p>
          <a:p>
            <a:pPr algn="ctr"/>
            <a:r>
              <a:rPr lang="ru-RU" sz="1400" b="1" dirty="0" err="1" smtClean="0"/>
              <a:t>О.И.Крупенчук</a:t>
            </a:r>
            <a:r>
              <a:rPr lang="ru-RU" sz="1400" b="1" dirty="0" smtClean="0"/>
              <a:t> «Тренируем пальчики, развиваем речь», О.С.Ушакова  и др.</a:t>
            </a:r>
            <a:endParaRPr lang="ru-RU" sz="14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91680" y="1412776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«Что, когда и почему?»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2662755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задачи речевого развития соответствующие ФГОС ДО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3568" y="3526850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средства развития речи детей в детском саду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4365104"/>
            <a:ext cx="77730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направления работы  по  развитию речи детей в детском саду в соответствии с  ФГОС  ДО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9000"/>
            <a:ext cx="9144000" cy="6849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2564904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«Давайте обсудим»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User\Рабочий стол\strelki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76872"/>
            <a:ext cx="2271304" cy="20304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580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Педагогический совет  Тема  ««Речевое развитие дошкольников   в соответствии с требованиями ФГОС ДО» </vt:lpstr>
      <vt:lpstr>Цель: совершенствование работы в ДОУ по речевому развитию детей дошкольного возраста.   Задачи:  1) актуализация знаний педагогов, компетентности в осуществлении ведущих задач учебного года; 2) развивать умения проектировать, конструировать процессы развития речи дошкольников;  3) создать в коллективе обстановку творческого поиска наиболее эффективных форм и методов в работе с детьми 4)развивать умения обсуждать и согласовывать предложенные вопросы; 5) осуществлять контроль за соблюдением педагогами правил культуры речевого общения, тактичного поведения.</vt:lpstr>
      <vt:lpstr>Подготовка к педсовету:</vt:lpstr>
      <vt:lpstr>План проведения педагогического совета:</vt:lpstr>
      <vt:lpstr>Актуальность проблемы:</vt:lpstr>
      <vt:lpstr>Итоги тематического контроля</vt:lpstr>
      <vt:lpstr>Деловая игра</vt:lpstr>
      <vt:lpstr>Деловая игра</vt:lpstr>
      <vt:lpstr>Деловая игра</vt:lpstr>
      <vt:lpstr>Деловая игра</vt:lpstr>
      <vt:lpstr>Деловая игра</vt:lpstr>
      <vt:lpstr>Деловая игра</vt:lpstr>
      <vt:lpstr>Проект решения педагогического совета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Тема  ««Речевое развитие дошкольников   в соответствии с требованиями ФГОС ДО» </dc:title>
  <cp:lastModifiedBy>Комракова</cp:lastModifiedBy>
  <cp:revision>21</cp:revision>
  <dcterms:modified xsi:type="dcterms:W3CDTF">2015-12-17T06:08:31Z</dcterms:modified>
</cp:coreProperties>
</file>