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7" r:id="rId3"/>
    <p:sldId id="258" r:id="rId4"/>
    <p:sldId id="259" r:id="rId5"/>
    <p:sldId id="260" r:id="rId6"/>
    <p:sldId id="269" r:id="rId7"/>
    <p:sldId id="261" r:id="rId8"/>
    <p:sldId id="263" r:id="rId9"/>
    <p:sldId id="264" r:id="rId10"/>
    <p:sldId id="268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32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19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83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6412-CE04-40B1-8BFE-5470C9ACE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FABD-8150-4285-8E69-268FDCABF1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161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4D7C-F95B-4573-B3FB-40FDC72EC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8F9C-138F-4330-9FE4-DDA600560D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2840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5677-9C75-4647-A472-058F04D58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3F6F-3281-4609-8CCA-06164EE919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2706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0C6E-98E5-4FA1-9D4A-82E554487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D3D2-FA8B-4359-ABFF-FF1CE070A7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4992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0B97-93E4-4E28-AD78-2E8236B990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15FF-7955-4736-9794-B4B3F8028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5121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DF27-42DD-4518-AA1D-3389095BE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9652-7728-413F-A228-0EA7133D30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751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36B5-82A3-4F2C-9047-A4856943E1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A354-4A0B-4234-903D-9050316ED7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838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5F75-2256-42FD-8ADF-9365957EB3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3301-D8C9-4110-BF21-05D4C1F5BD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1500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70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F620-A2CF-4E2E-BFA8-1DB982A1B6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6626-1E9B-4F68-88C3-22902C0F9A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1183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2F25-0C6D-481D-B849-845FF03F7B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0FEA-0A58-4EBD-B479-BF0C8B450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2733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7127-92A1-41ED-9CBB-3C31ACAD3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FBA-77CA-44B9-A6E4-5F470DA75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4757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4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76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28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0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6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6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52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8F71-7E40-4784-B3F3-9B26E5917B85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86B05-443F-4F7F-83CF-F06BA96CBA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FC7C7-DEAE-430E-9729-018CD603C8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0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595668"/>
            <a:ext cx="8460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Животные </a:t>
            </a:r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Африки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02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img_389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57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exotickozha.ru/userfiles/b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7" y="0"/>
            <a:ext cx="9705975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valmon.su/content/images/i1319(800,80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703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lah.ru/text/sklyarov/siz-web/ris-web/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2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049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foto-zverey.ru/bolshie-koshki/gepardy/gepar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575"/>
            <a:ext cx="10163175" cy="682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685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dekatop.com/wp-content/uploads/2011/11/bird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85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6247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Андрей</cp:lastModifiedBy>
  <cp:revision>11</cp:revision>
  <cp:lastPrinted>2013-12-01T16:53:37Z</cp:lastPrinted>
  <dcterms:created xsi:type="dcterms:W3CDTF">2013-12-01T16:13:29Z</dcterms:created>
  <dcterms:modified xsi:type="dcterms:W3CDTF">2016-04-08T18:14:52Z</dcterms:modified>
</cp:coreProperties>
</file>