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10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39552" y="1844824"/>
            <a:ext cx="8424936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Now I know</a:t>
            </a:r>
            <a:endParaRPr lang="ru-RU" sz="13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1905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9144000" cy="6480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275856" y="1988840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g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2348880"/>
            <a:ext cx="362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a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2708920"/>
            <a:ext cx="357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k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75856" y="3140968"/>
            <a:ext cx="2937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e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75856" y="3573016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b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75856" y="3933056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347864" y="4365104"/>
            <a:ext cx="272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i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75856" y="4797152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h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75856" y="5157192"/>
            <a:ext cx="335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275856" y="5517232"/>
            <a:ext cx="298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f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1905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548680"/>
            <a:ext cx="6847306" cy="57938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915816" y="2708920"/>
            <a:ext cx="4032448" cy="0"/>
          </a:xfrm>
          <a:prstGeom prst="line">
            <a:avLst/>
          </a:prstGeom>
          <a:ln w="254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915816" y="3861048"/>
            <a:ext cx="4680520" cy="0"/>
          </a:xfrm>
          <a:prstGeom prst="line">
            <a:avLst/>
          </a:prstGeom>
          <a:ln w="254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15816" y="4509120"/>
            <a:ext cx="2736304" cy="0"/>
          </a:xfrm>
          <a:prstGeom prst="line">
            <a:avLst/>
          </a:prstGeom>
          <a:ln w="254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15816" y="6165304"/>
            <a:ext cx="4680520" cy="0"/>
          </a:xfrm>
          <a:prstGeom prst="line">
            <a:avLst/>
          </a:prstGeom>
          <a:ln w="254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5794" y="692696"/>
            <a:ext cx="7558206" cy="5112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8831094" y="692696"/>
            <a:ext cx="3129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)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45067" y="2564904"/>
            <a:ext cx="375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?</a:t>
            </a:r>
            <a:endParaRPr lang="ru-RU" sz="32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020272" y="2420888"/>
            <a:ext cx="1008112" cy="0"/>
          </a:xfrm>
          <a:prstGeom prst="line">
            <a:avLst/>
          </a:prstGeom>
          <a:ln w="254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516216" y="3140968"/>
            <a:ext cx="1008112" cy="0"/>
          </a:xfrm>
          <a:prstGeom prst="line">
            <a:avLst/>
          </a:prstGeom>
          <a:ln w="254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004048" y="3933056"/>
            <a:ext cx="1152128" cy="0"/>
          </a:xfrm>
          <a:prstGeom prst="line">
            <a:avLst/>
          </a:prstGeom>
          <a:ln w="254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732240" y="4653136"/>
            <a:ext cx="1008112" cy="0"/>
          </a:xfrm>
          <a:prstGeom prst="line">
            <a:avLst/>
          </a:prstGeom>
          <a:ln w="254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932040" y="5445224"/>
            <a:ext cx="1008112" cy="0"/>
          </a:xfrm>
          <a:prstGeom prst="line">
            <a:avLst/>
          </a:prstGeom>
          <a:ln w="254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793" y="1124744"/>
            <a:ext cx="8362207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11560" y="980728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4</a:t>
            </a: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84368" y="4365104"/>
            <a:ext cx="1080120" cy="432048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2204864"/>
            <a:ext cx="14777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I </a:t>
            </a:r>
            <a:r>
              <a:rPr lang="en-US" sz="2400" b="1" dirty="0" smtClean="0">
                <a:solidFill>
                  <a:srgbClr val="008000"/>
                </a:solidFill>
              </a:rPr>
              <a:t>do. Yum!</a:t>
            </a:r>
            <a:endParaRPr lang="ru-RU" sz="2400" dirty="0">
              <a:solidFill>
                <a:srgbClr val="008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00192" y="3501008"/>
            <a:ext cx="14777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I </a:t>
            </a:r>
            <a:r>
              <a:rPr lang="en-US" sz="2400" b="1" dirty="0" smtClean="0">
                <a:solidFill>
                  <a:srgbClr val="008000"/>
                </a:solidFill>
              </a:rPr>
              <a:t>do. Yum!</a:t>
            </a:r>
            <a:endParaRPr lang="ru-RU" sz="2400" dirty="0">
              <a:solidFill>
                <a:srgbClr val="008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3573016"/>
            <a:ext cx="1727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I don’t. Yuk!</a:t>
            </a:r>
            <a:endParaRPr lang="ru-RU" sz="2400" dirty="0">
              <a:solidFill>
                <a:srgbClr val="008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28184" y="2132856"/>
            <a:ext cx="1727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I don’t. Yuk!</a:t>
            </a:r>
            <a:endParaRPr lang="ru-RU" sz="2400" dirty="0">
              <a:solidFill>
                <a:srgbClr val="008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184482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/>
              <a:t>A:</a:t>
            </a:r>
            <a:br>
              <a:rPr lang="en-US" sz="2400" b="1" dirty="0" smtClean="0"/>
            </a:br>
            <a:r>
              <a:rPr lang="en-US" sz="2400" b="1" dirty="0" smtClean="0"/>
              <a:t>B: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321297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/>
              <a:t>A:</a:t>
            </a:r>
            <a:br>
              <a:rPr lang="en-US" sz="2400" b="1" dirty="0" smtClean="0"/>
            </a:br>
            <a:r>
              <a:rPr lang="en-US" sz="2400" b="1" dirty="0" smtClean="0"/>
              <a:t>B:</a:t>
            </a:r>
            <a:endParaRPr lang="ru-RU" sz="24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4149080"/>
            <a:ext cx="1403648" cy="653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683568" y="404664"/>
            <a:ext cx="42293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008000"/>
                </a:solidFill>
              </a:rPr>
              <a:t>Communication</a:t>
            </a:r>
            <a:endParaRPr lang="ru-RU" sz="48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10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83568" y="332656"/>
            <a:ext cx="49475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008000"/>
                </a:solidFill>
              </a:rPr>
              <a:t>Reading and Writing</a:t>
            </a:r>
            <a:endParaRPr lang="ru-RU" sz="44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24744"/>
            <a:ext cx="8208912" cy="52868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3212976"/>
            <a:ext cx="4608512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8028384" y="1700808"/>
            <a:ext cx="732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Sam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059792" y="1988840"/>
            <a:ext cx="1084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Wendy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908720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5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100392" y="2276872"/>
            <a:ext cx="7296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Tina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100392" y="2564904"/>
            <a:ext cx="8226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Theo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157833" y="2852936"/>
            <a:ext cx="986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Simon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50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Оля</dc:creator>
  <cp:lastModifiedBy>Оля</cp:lastModifiedBy>
  <cp:revision>7</cp:revision>
  <dcterms:created xsi:type="dcterms:W3CDTF">2013-12-02T08:43:12Z</dcterms:created>
  <dcterms:modified xsi:type="dcterms:W3CDTF">2013-12-02T10:21:25Z</dcterms:modified>
</cp:coreProperties>
</file>