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7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08.04.2016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5947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Правило №7</a:t>
            </a:r>
            <a:endParaRPr lang="ru-RU" sz="4400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41277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Когда </a:t>
            </a:r>
            <a:r>
              <a:rPr lang="ru-RU" dirty="0"/>
              <a:t>одна кукла говорит, остальные должны быть </a:t>
            </a:r>
            <a:r>
              <a:rPr lang="ru-RU" dirty="0" smtClean="0"/>
              <a:t>неподвижны</a:t>
            </a:r>
            <a:r>
              <a:rPr lang="ru-RU" dirty="0"/>
              <a:t>, иначе непонятно, какая из кукол говорит.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005" y="2636912"/>
            <a:ext cx="5493990" cy="3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03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708920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694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24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ведения кукол</dc:title>
  <dc:creator>igor</dc:creator>
  <cp:lastModifiedBy>Павел Максименко</cp:lastModifiedBy>
  <cp:revision>17</cp:revision>
  <dcterms:created xsi:type="dcterms:W3CDTF">2013-05-17T16:22:39Z</dcterms:created>
  <dcterms:modified xsi:type="dcterms:W3CDTF">2016-04-08T20:03:50Z</dcterms:modified>
</cp:coreProperties>
</file>