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7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594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Правило №4</a:t>
            </a:r>
            <a:endParaRPr lang="ru-RU" sz="4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80" y="1340768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</a:t>
            </a:r>
            <a:r>
              <a:rPr lang="ru-RU" dirty="0"/>
              <a:t>посадить куклу, нужно сначала наклонить ее, </a:t>
            </a:r>
            <a:r>
              <a:rPr lang="ru-RU" dirty="0" smtClean="0"/>
              <a:t>согнув </a:t>
            </a:r>
            <a:r>
              <a:rPr lang="ru-RU" dirty="0"/>
              <a:t>в запястье руку, на которую она надета, а потом уже, </a:t>
            </a:r>
            <a:r>
              <a:rPr lang="ru-RU" dirty="0" smtClean="0"/>
              <a:t>оперев </a:t>
            </a:r>
            <a:r>
              <a:rPr lang="ru-RU" dirty="0"/>
              <a:t>запястье на то место, куда вы сажаете куклу, выпрямить кисть своей руки. Когда сидевшая ранее кукла встает, она </a:t>
            </a:r>
            <a:r>
              <a:rPr lang="ru-RU" dirty="0" smtClean="0"/>
              <a:t>тоже </a:t>
            </a:r>
            <a:r>
              <a:rPr lang="ru-RU" dirty="0"/>
              <a:t>должна сначала наклониться вперед, а потом выпрямиться и одновременно приподняться до обычного уровня стоящей куклы.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3813054" cy="495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594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Правило №5</a:t>
            </a:r>
            <a:endParaRPr lang="ru-RU" sz="4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33123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Движения </a:t>
            </a:r>
            <a:r>
              <a:rPr lang="ru-RU" dirty="0"/>
              <a:t>куклы и текст, произносимый от ее имени, должны быть обращены к определенному объекту — предмету или персонажу. Это достигается тем, что куклу поворачивают всем корпусом или головой в ту сторону, куда она должна </a:t>
            </a:r>
            <a:r>
              <a:rPr lang="ru-RU" dirty="0" smtClean="0"/>
              <a:t>смотреть</a:t>
            </a:r>
            <a:r>
              <a:rPr lang="ru-RU" dirty="0"/>
              <a:t>. Направить «взгляд» куклы на нужный предмет — </a:t>
            </a:r>
            <a:r>
              <a:rPr lang="ru-RU" dirty="0" smtClean="0"/>
              <a:t>значит </a:t>
            </a:r>
            <a:r>
              <a:rPr lang="ru-RU" dirty="0"/>
              <a:t>направить ее нос в эту сторону. Это же правило надо </a:t>
            </a:r>
            <a:r>
              <a:rPr lang="ru-RU" dirty="0" smtClean="0"/>
              <a:t>соблюдать</a:t>
            </a:r>
            <a:r>
              <a:rPr lang="ru-RU" dirty="0"/>
              <a:t>, когда кукла слушает то, что ей говорят.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7254"/>
            <a:ext cx="5079931" cy="38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594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Правило №6</a:t>
            </a:r>
            <a:endParaRPr lang="ru-RU" sz="4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19675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Говорящая </a:t>
            </a:r>
            <a:r>
              <a:rPr lang="ru-RU" dirty="0"/>
              <a:t>кукла должна подчеркивать наиболее важные слова мелкими движениями головы или рук, так же, как это делает человек в жизни.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949280"/>
            <a:ext cx="717910" cy="146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32" y="2420888"/>
            <a:ext cx="5034136" cy="377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5877272"/>
            <a:ext cx="1292932" cy="319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169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ведения кукол</dc:title>
  <dc:creator>igor</dc:creator>
  <cp:lastModifiedBy>Павел Максименко</cp:lastModifiedBy>
  <cp:revision>19</cp:revision>
  <dcterms:created xsi:type="dcterms:W3CDTF">2013-05-17T16:22:39Z</dcterms:created>
  <dcterms:modified xsi:type="dcterms:W3CDTF">2016-04-08T20:01:59Z</dcterms:modified>
</cp:coreProperties>
</file>