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7B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766" y="332656"/>
            <a:ext cx="9147766" cy="7795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Правила ведения кукол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3240360" cy="258815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Для создания образа живого существа на сцене театра кукол нужно усвоить некоторые общие правила их ведения.</a:t>
            </a:r>
          </a:p>
          <a:p>
            <a:pPr algn="just"/>
            <a:endParaRPr lang="ru-RU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90270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6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594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Правило №1</a:t>
            </a:r>
            <a:endParaRPr lang="ru-RU" sz="44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628800"/>
            <a:ext cx="34563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Куклу нужно держать на определенном уровне по </a:t>
            </a:r>
            <a:r>
              <a:rPr lang="ru-RU" sz="2000" dirty="0" smtClean="0"/>
              <a:t>отношению </a:t>
            </a:r>
            <a:r>
              <a:rPr lang="ru-RU" sz="2000" dirty="0"/>
              <a:t>к ширме, из-за которой ее показывают. Поставленная вплотную к краю ширмы, она должна возвышаться над </a:t>
            </a:r>
            <a:r>
              <a:rPr lang="ru-RU" sz="2000" dirty="0" smtClean="0"/>
              <a:t>ширмой </a:t>
            </a:r>
            <a:r>
              <a:rPr lang="ru-RU" sz="2000" dirty="0"/>
              <a:t>примерно на две трети своей высоты. Отводя куклу в </a:t>
            </a:r>
            <a:r>
              <a:rPr lang="ru-RU" sz="2000" dirty="0" smtClean="0"/>
              <a:t>глубину</a:t>
            </a:r>
            <a:r>
              <a:rPr lang="ru-RU" sz="2000" dirty="0"/>
              <a:t>, нужно несколько повышать ее уровень.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90977"/>
            <a:ext cx="5175006" cy="315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4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594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Правило №2</a:t>
            </a:r>
            <a:endParaRPr lang="ru-RU" sz="44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006838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Когда </a:t>
            </a:r>
            <a:r>
              <a:rPr lang="ru-RU" sz="2000" dirty="0"/>
              <a:t>кукла не жестикулирует и не совершает каких- либо физических действий, ее руки должны быть прижаты к туловищу (при этом правая ручка куклы поддерживает </a:t>
            </a:r>
            <a:r>
              <a:rPr lang="ru-RU" sz="2000" dirty="0" smtClean="0"/>
              <a:t>левую</a:t>
            </a:r>
            <a:r>
              <a:rPr lang="ru-RU" sz="2000" dirty="0"/>
              <a:t>).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7729"/>
            <a:ext cx="4896989" cy="346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78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594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Правило №3</a:t>
            </a:r>
            <a:endParaRPr lang="ru-RU" sz="44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367462"/>
            <a:ext cx="3243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Держать </a:t>
            </a:r>
            <a:r>
              <a:rPr lang="ru-RU" sz="2000" dirty="0"/>
              <a:t>куклу следует прямо. Наклон куклы </a:t>
            </a:r>
            <a:r>
              <a:rPr lang="ru-RU" sz="2000" dirty="0" smtClean="0"/>
              <a:t>осуществлять </a:t>
            </a:r>
            <a:r>
              <a:rPr lang="ru-RU" sz="2000" dirty="0"/>
              <a:t>наклоном кисти руки исполнителя.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169344" cy="419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08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</TotalTime>
  <Words>115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Правила ведения кукол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ведения кукол</dc:title>
  <dc:creator>igor</dc:creator>
  <cp:lastModifiedBy>Павел Максименко</cp:lastModifiedBy>
  <cp:revision>17</cp:revision>
  <dcterms:created xsi:type="dcterms:W3CDTF">2013-05-17T16:22:39Z</dcterms:created>
  <dcterms:modified xsi:type="dcterms:W3CDTF">2016-04-08T19:56:08Z</dcterms:modified>
</cp:coreProperties>
</file>