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8680"/>
            <a:ext cx="7056785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8352928" cy="30963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Который час? </a:t>
            </a:r>
          </a:p>
          <a:p>
            <a:pPr marL="0" indent="0"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Полдень или полночь.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352928" cy="6120680"/>
          </a:xfrm>
        </p:spPr>
        <p:txBody>
          <a:bodyPr>
            <a:normAutofit/>
          </a:bodyPr>
          <a:lstStyle/>
          <a:p>
            <a:r>
              <a:rPr lang="ru-RU" sz="2800" dirty="0"/>
              <a:t>1. В секции по легкой атлетике занимаются 12 ребят. Из них 5 девочек. Сколько мальчиков занимаются в секции?</a:t>
            </a:r>
          </a:p>
          <a:p>
            <a:endParaRPr lang="ru-RU" sz="2800" dirty="0" smtClean="0"/>
          </a:p>
          <a:p>
            <a:r>
              <a:rPr lang="ru-RU" sz="2800" dirty="0" smtClean="0"/>
              <a:t>2</a:t>
            </a:r>
            <a:r>
              <a:rPr lang="ru-RU" sz="2800" dirty="0"/>
              <a:t>. Боря на дорогу до школы тратит 24 минуты, а до магазина ему надо идти только 15 минут. На сколько минут дорога до магазина короче, чем дорога до школы?</a:t>
            </a:r>
          </a:p>
          <a:p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. Маша за день собрала 4 кг ягод, а мама на 8 кг больше. Сколько кг ягод они собрали вместе?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06655" y="141431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7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45473" y="3789040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9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36684" y="5805264"/>
            <a:ext cx="1314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16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46061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136904" cy="6120680"/>
          </a:xfrm>
        </p:spPr>
        <p:txBody>
          <a:bodyPr>
            <a:normAutofit lnSpcReduction="10000"/>
          </a:bodyPr>
          <a:lstStyle/>
          <a:p>
            <a:r>
              <a:rPr lang="ru-RU" sz="2600" dirty="0"/>
              <a:t>4. Витя, Андрей и Славик собирают значки. У Вити 5 значков, у Андрея на 4 значка больше чем у Вити. У Славика на 2 значка меньше, чем у Вити. Сколько значков у Андрея и у Славика? Сможешь посчитать общее количество значков у ребят?</a:t>
            </a:r>
          </a:p>
          <a:p>
            <a:endParaRPr lang="ru-RU" sz="2600" dirty="0" smtClean="0"/>
          </a:p>
          <a:p>
            <a:r>
              <a:rPr lang="ru-RU" sz="2600" dirty="0" smtClean="0"/>
              <a:t>5</a:t>
            </a:r>
            <a:r>
              <a:rPr lang="ru-RU" sz="2600" dirty="0"/>
              <a:t>. Петя принёс из магазина 6 яблок и 4 из них съел. Мама принесла из магазина ещё 10 яблок и 4 из них отдал Пете. Сколько яблок стало у Пети? Сколько яблок у Пети и у мамы вместе?</a:t>
            </a:r>
          </a:p>
          <a:p>
            <a:endParaRPr lang="ru-RU" sz="2600" dirty="0" smtClean="0"/>
          </a:p>
          <a:p>
            <a:r>
              <a:rPr lang="ru-RU" sz="2600" dirty="0" smtClean="0"/>
              <a:t>6</a:t>
            </a:r>
            <a:r>
              <a:rPr lang="ru-RU" sz="2600" dirty="0"/>
              <a:t>. В библиотеке 9 шкафов. В каждом шкафу по 5 полок. Сколько всего полок в библиотеке?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213285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17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4314443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12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19972" y="5805264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45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16072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96553"/>
            <a:ext cx="6624736" cy="603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1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0648"/>
            <a:ext cx="6840760" cy="6105194"/>
          </a:xfrm>
        </p:spPr>
      </p:pic>
    </p:spTree>
    <p:extLst>
      <p:ext uri="{BB962C8B-B14F-4D97-AF65-F5344CB8AC3E}">
        <p14:creationId xmlns:p14="http://schemas.microsoft.com/office/powerpoint/2010/main" val="380664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4664"/>
            <a:ext cx="6048672" cy="5956324"/>
          </a:xfrm>
        </p:spPr>
      </p:pic>
    </p:spTree>
    <p:extLst>
      <p:ext uri="{BB962C8B-B14F-4D97-AF65-F5344CB8AC3E}">
        <p14:creationId xmlns:p14="http://schemas.microsoft.com/office/powerpoint/2010/main" val="24892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7920880" cy="4824536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z="3200" b="1" dirty="0" smtClean="0"/>
              <a:t>Какая тема нашего урока?</a:t>
            </a:r>
          </a:p>
          <a:p>
            <a:pPr marL="502920" indent="-457200">
              <a:buFont typeface="+mj-lt"/>
              <a:buAutoNum type="arabicPeriod"/>
            </a:pPr>
            <a:endParaRPr lang="ru-RU" sz="3200" b="1" dirty="0" smtClean="0"/>
          </a:p>
          <a:p>
            <a:pPr marL="502920" indent="-457200">
              <a:buFont typeface="+mj-lt"/>
              <a:buAutoNum type="arabicPeriod"/>
            </a:pPr>
            <a:endParaRPr lang="ru-RU" sz="3200" b="1" dirty="0"/>
          </a:p>
          <a:p>
            <a:pPr marL="502920" indent="-457200">
              <a:buFont typeface="+mj-lt"/>
              <a:buAutoNum type="arabicPeriod"/>
            </a:pPr>
            <a:r>
              <a:rPr lang="ru-RU" sz="3200" b="1" dirty="0" smtClean="0"/>
              <a:t>Какие цели мы перед собой поставим?</a:t>
            </a:r>
          </a:p>
          <a:p>
            <a:pPr marL="502920" indent="-457200">
              <a:buFont typeface="+mj-lt"/>
              <a:buAutoNum type="arabicPeriod"/>
            </a:pPr>
            <a:endParaRPr lang="ru-RU" sz="3200" b="1" dirty="0" smtClean="0"/>
          </a:p>
          <a:p>
            <a:pPr marL="502920" indent="-457200">
              <a:buFont typeface="+mj-lt"/>
              <a:buAutoNum type="arabicPeriod"/>
            </a:pPr>
            <a:endParaRPr lang="ru-RU" sz="3200" b="1" dirty="0"/>
          </a:p>
          <a:p>
            <a:pPr marL="502920" indent="-457200">
              <a:buFont typeface="+mj-lt"/>
              <a:buAutoNum type="arabicPeriod"/>
            </a:pPr>
            <a:r>
              <a:rPr lang="ru-RU" sz="3200" b="1" dirty="0" smtClean="0"/>
              <a:t>Чем понравился урок?</a:t>
            </a:r>
          </a:p>
          <a:p>
            <a:pPr marL="502920" indent="-457200">
              <a:buFont typeface="+mj-lt"/>
              <a:buAutoNum type="arabicPeriod"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</TotalTime>
  <Words>224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2015-04-23T16:48:35Z</dcterms:created>
  <dcterms:modified xsi:type="dcterms:W3CDTF">2016-04-05T16:48:10Z</dcterms:modified>
</cp:coreProperties>
</file>