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60FE2C-579F-479D-9070-73CF0C956486}" type="datetimeFigureOut">
              <a:rPr lang="ru-RU" smtClean="0"/>
              <a:t>06.03.16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EB753E-9A76-4231-94A0-CF915C815F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06074"/>
            <a:ext cx="8246690" cy="57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6"/>
            <a:ext cx="9203177" cy="68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0961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080"/>
            <a:ext cx="4142978" cy="6165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201"/>
            <a:ext cx="8784976" cy="63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08912" cy="61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2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2"/>
            <a:ext cx="9144000" cy="69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2"/>
            <a:ext cx="9143999" cy="68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7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Масленица!</dc:title>
  <dc:creator>Наталья</dc:creator>
  <cp:lastModifiedBy>Наталья</cp:lastModifiedBy>
  <cp:revision>6</cp:revision>
  <dcterms:created xsi:type="dcterms:W3CDTF">2016-03-03T16:54:23Z</dcterms:created>
  <dcterms:modified xsi:type="dcterms:W3CDTF">2016-03-06T18:00:58Z</dcterms:modified>
</cp:coreProperties>
</file>