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7960722" cy="5760640"/>
          </a:xfrm>
        </p:spPr>
      </p:pic>
    </p:spTree>
    <p:extLst>
      <p:ext uri="{BB962C8B-B14F-4D97-AF65-F5344CB8AC3E}">
        <p14:creationId xmlns:p14="http://schemas.microsoft.com/office/powerpoint/2010/main" xmlns="" val="26133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601663" y="1700213"/>
            <a:ext cx="8507412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Архитектура (древнегреч.)-</a:t>
            </a:r>
          </a:p>
          <a:p>
            <a:pPr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«архи»-старший и </a:t>
            </a:r>
          </a:p>
          <a:p>
            <a:pPr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«тект»- строитель.</a:t>
            </a:r>
          </a:p>
        </p:txBody>
      </p:sp>
    </p:spTree>
    <p:extLst>
      <p:ext uri="{BB962C8B-B14F-4D97-AF65-F5344CB8AC3E}">
        <p14:creationId xmlns:p14="http://schemas.microsoft.com/office/powerpoint/2010/main" xmlns="" val="5258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861048"/>
            <a:ext cx="9036496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Выполним: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коллективную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из бумажной пластики - «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двор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7776864" cy="19847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Макет 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«Наш двор»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0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uxoupoft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8028" y="476672"/>
            <a:ext cx="7488832" cy="56166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31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2015-12-10T14:44:14Z</dcterms:created>
  <dcterms:modified xsi:type="dcterms:W3CDTF">2016-04-08T10:06:33Z</dcterms:modified>
</cp:coreProperties>
</file>