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16" y="-108607"/>
            <a:ext cx="3592134" cy="1728192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Александр Ярославович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Невский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19828"/>
            <a:ext cx="3810000" cy="72008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Александр Васильевич Суворов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94" y="1661788"/>
            <a:ext cx="3154778" cy="50791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93470"/>
            <a:ext cx="38100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91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Княгиня </a:t>
            </a:r>
            <a:r>
              <a:rPr lang="ru-RU" dirty="0"/>
              <a:t>Ольга- мудрая бабушка великого князи Владимира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1600200"/>
            <a:ext cx="5179792" cy="4942808"/>
          </a:xfrm>
        </p:spPr>
      </p:pic>
    </p:spTree>
    <p:extLst>
      <p:ext uri="{BB962C8B-B14F-4D97-AF65-F5344CB8AC3E}">
        <p14:creationId xmlns:p14="http://schemas.microsoft.com/office/powerpoint/2010/main" val="29722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565"/>
            <a:ext cx="8229600" cy="1143000"/>
          </a:xfrm>
        </p:spPr>
        <p:txBody>
          <a:bodyPr/>
          <a:lstStyle/>
          <a:p>
            <a:r>
              <a:rPr lang="ru-RU" dirty="0" smtClean="0"/>
              <a:t>Дочки- матери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52736"/>
            <a:ext cx="7056784" cy="5544616"/>
          </a:xfrm>
        </p:spPr>
      </p:pic>
    </p:spTree>
    <p:extLst>
      <p:ext uri="{BB962C8B-B14F-4D97-AF65-F5344CB8AC3E}">
        <p14:creationId xmlns:p14="http://schemas.microsoft.com/office/powerpoint/2010/main" val="164520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24618"/>
            <a:ext cx="4690795" cy="310765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132270"/>
            <a:ext cx="5087261" cy="355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3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Детские игры- школа здоровья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3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/>
              <a:t>Цели нашего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узнать что такое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познакомится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разными видами игр.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21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2" y="0"/>
            <a:ext cx="9144000" cy="6858000"/>
          </a:xfrm>
        </p:spPr>
      </p:pic>
      <p:sp>
        <p:nvSpPr>
          <p:cNvPr id="5" name="Овал 4"/>
          <p:cNvSpPr/>
          <p:nvPr/>
        </p:nvSpPr>
        <p:spPr>
          <a:xfrm rot="20078500">
            <a:off x="1469773" y="822525"/>
            <a:ext cx="2287938" cy="1496061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«Игры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 rot="2193629">
            <a:off x="3213055" y="3078135"/>
            <a:ext cx="2175154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«Словесные игры»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Лента лицом вверх 6"/>
          <p:cNvSpPr/>
          <p:nvPr/>
        </p:nvSpPr>
        <p:spPr>
          <a:xfrm>
            <a:off x="2901774" y="5242625"/>
            <a:ext cx="3960440" cy="1176825"/>
          </a:xfrm>
          <a:prstGeom prst="ribbon2">
            <a:avLst/>
          </a:prstGeom>
          <a:solidFill>
            <a:srgbClr val="92D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«Спортивные игры»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6-конечная звезда 7"/>
          <p:cNvSpPr/>
          <p:nvPr/>
        </p:nvSpPr>
        <p:spPr>
          <a:xfrm>
            <a:off x="5981987" y="346419"/>
            <a:ext cx="2209243" cy="2448272"/>
          </a:xfrm>
          <a:prstGeom prst="star6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«Игры загадки»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 rot="20135790">
            <a:off x="611560" y="2736448"/>
            <a:ext cx="1728192" cy="10801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 rot="21236522">
            <a:off x="4655473" y="1640023"/>
            <a:ext cx="1404156" cy="16561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1835696" y="4502946"/>
            <a:ext cx="1066078" cy="15965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18191885">
            <a:off x="6880201" y="3298092"/>
            <a:ext cx="2275851" cy="190290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6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Игра-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это вид деятельности, в основе которой важен не результат а сам процесс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960471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68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Александр Ярославович Невский </vt:lpstr>
      <vt:lpstr>Княгиня Ольга- мудрая бабушка великого князи Владимира </vt:lpstr>
      <vt:lpstr>Дочки- матери</vt:lpstr>
      <vt:lpstr>Презентация PowerPoint</vt:lpstr>
      <vt:lpstr>Тема урока</vt:lpstr>
      <vt:lpstr>Цели нашего урока: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Ярославович Невский </dc:title>
  <dc:creator>User</dc:creator>
  <cp:lastModifiedBy>User</cp:lastModifiedBy>
  <cp:revision>3</cp:revision>
  <dcterms:created xsi:type="dcterms:W3CDTF">2015-02-23T07:39:14Z</dcterms:created>
  <dcterms:modified xsi:type="dcterms:W3CDTF">2015-02-23T08:08:44Z</dcterms:modified>
</cp:coreProperties>
</file>