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76465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Воспитатель: </a:t>
            </a:r>
            <a:r>
              <a:rPr lang="ru-RU" sz="36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Лучковская</a:t>
            </a:r>
            <a:r>
              <a:rPr lang="ru-RU" sz="3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К.Г.</a:t>
            </a:r>
            <a:endParaRPr lang="ru-RU" sz="36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8061" y="836712"/>
            <a:ext cx="74013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«Наши космонавты</a:t>
            </a:r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anose="03010101010201010101" pitchFamily="66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»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Monotype Corsiva" panose="03010101010201010101" pitchFamily="66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000108"/>
            <a:ext cx="5577718" cy="5577718"/>
          </a:xfrm>
        </p:spPr>
      </p:pic>
    </p:spTree>
    <p:extLst>
      <p:ext uri="{BB962C8B-B14F-4D97-AF65-F5344CB8AC3E}">
        <p14:creationId xmlns:p14="http://schemas.microsoft.com/office/powerpoint/2010/main" xmlns="" val="332469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278036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Monotype Corsiva" panose="03010101010201010101" pitchFamily="66" charset="0"/>
              </a:rPr>
              <a:t>В чёрном небе до зари</a:t>
            </a:r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 Тускло светят Фонари.</a:t>
            </a:r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 Фонари - Фонарики</a:t>
            </a:r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 Меньше, чем комарики.  </a:t>
            </a:r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88840"/>
            <a:ext cx="734481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Астраном</a:t>
            </a:r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857232"/>
            <a:ext cx="4731735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Телескоп 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284" y="980728"/>
            <a:ext cx="7959431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Космическая ракета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857232"/>
            <a:ext cx="4392488" cy="57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41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Белка и Стрелка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80728"/>
            <a:ext cx="748883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07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Юрий Алексеевич Гагарин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980728"/>
            <a:ext cx="597666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30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Космическая ракета «Восток»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980728"/>
            <a:ext cx="374441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1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Скафандр </a:t>
            </a:r>
            <a:endParaRPr lang="ru-RU" sz="5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1740" y="980728"/>
            <a:ext cx="468052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699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В чёрном небе до зари  Тускло светят Фонари.  Фонари - Фонарики  Меньше, чем комарики.   </vt:lpstr>
      <vt:lpstr>Астраном </vt:lpstr>
      <vt:lpstr>Телескоп </vt:lpstr>
      <vt:lpstr>Космическая ракета</vt:lpstr>
      <vt:lpstr>Белка и Стрелка</vt:lpstr>
      <vt:lpstr>Юрий Алексеевич Гагарин</vt:lpstr>
      <vt:lpstr>Космическая ракета «Восток»</vt:lpstr>
      <vt:lpstr>Скафандр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Ксения</cp:lastModifiedBy>
  <cp:revision>8</cp:revision>
  <dcterms:modified xsi:type="dcterms:W3CDTF">2016-04-08T08:53:21Z</dcterms:modified>
</cp:coreProperties>
</file>