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2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AE06A-A3F6-43CE-B460-9CB89842FC8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5069-CFF2-48F3-B4A0-EB2142CEC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5069-CFF2-48F3-B4A0-EB2142CECFD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48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0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8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1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8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4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37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9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2D8B-681D-422F-8D7D-10F2203E8804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72C0-8F13-4FE4-A9BF-C9E886EE6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6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8655"/>
            <a:ext cx="5505534" cy="147002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Санкт-Петербургская академия постдипломного педагогического      образования . </a:t>
            </a:r>
            <a:br>
              <a:rPr lang="ru-RU" sz="1600" dirty="0" smtClean="0"/>
            </a:br>
            <a:r>
              <a:rPr lang="ru-RU" sz="1600" dirty="0" smtClean="0"/>
              <a:t>Кафедра педагогики  семьи.</a:t>
            </a:r>
            <a:br>
              <a:rPr lang="ru-RU" sz="1600" dirty="0" smtClean="0"/>
            </a:br>
            <a:r>
              <a:rPr lang="ru-RU" sz="1600" dirty="0" smtClean="0"/>
              <a:t>Институт детства.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6309320"/>
            <a:ext cx="3888432" cy="6034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Санкт-Петербург 2015г.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652121" y="4365104"/>
            <a:ext cx="295232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                                            Подготовила</a:t>
            </a:r>
            <a:r>
              <a:rPr lang="ru-RU" dirty="0" smtClean="0"/>
              <a:t>:</a:t>
            </a:r>
            <a:endParaRPr lang="ru-RU" sz="1700" dirty="0" smtClean="0"/>
          </a:p>
          <a:p>
            <a:pPr algn="r"/>
            <a:r>
              <a:rPr lang="ru-RU" sz="1900" dirty="0" smtClean="0"/>
              <a:t>Воспитатель ГБДОУ №88 «Исток»     </a:t>
            </a:r>
          </a:p>
          <a:p>
            <a:pPr algn="r"/>
            <a:r>
              <a:rPr lang="ru-RU" sz="1900" dirty="0" smtClean="0"/>
              <a:t> Красносельского района</a:t>
            </a:r>
          </a:p>
          <a:p>
            <a:pPr algn="r"/>
            <a:r>
              <a:rPr lang="ru-RU" sz="1900" dirty="0" smtClean="0"/>
              <a:t> Кожемякина Ю.В. </a:t>
            </a:r>
            <a:endParaRPr lang="ru-RU" sz="19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24000" y="1853208"/>
            <a:ext cx="64008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Тема: «Участие родителей в формировании навыков личной гигиены у детей раннего возраста.»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5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6489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2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229600" cy="1143000"/>
          </a:xfrm>
        </p:spPr>
        <p:txBody>
          <a:bodyPr/>
          <a:lstStyle/>
          <a:p>
            <a:r>
              <a:rPr lang="ru-RU" sz="2800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764705"/>
            <a:ext cx="8229600" cy="40324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Работа по формированию у детей навыков личной гигиены должна начинаться в раннем дошкольном возрасте. Обязанность родителей – постоянно закреплять гигиенические навыки, воспитываемые у ребенка в детском саду. К</a:t>
            </a:r>
            <a:r>
              <a:rPr lang="ru-RU" dirty="0" smtClean="0"/>
              <a:t>аждодневно </a:t>
            </a:r>
            <a:r>
              <a:rPr lang="ru-RU" dirty="0"/>
              <a:t>можно наблюдать детей с длинными, грязными ногтями, которые периодически ломаются об участников воспитательного процесса, нечесаные волосы, подтекающие носы ,платья и рубашки от которых пахнет позавчерашним супом. Последствия – карантинные мероприятия и долгосрочное лечение детей, а затем снова мы наблюдаем ту же картину. Хочется сказать: «Многоуважаемые родители! В этот непростой период становления иммунитета у ребенка постарайтесь привить ему элементарные правила гигиены. Не нужно вам рассказывать, как правильно надо мыть руки и чистить зубы, потому что вы все умеете. РАССКАЖИТЕ и ПОКАЖИТЕ СОБСТВЕННЫМ ПРИМЕРОМ СВОЕМУ ЧАДУ, КАК ДОЛЖЕН УХАЖИВАТЬ И СЛЕДИТЬ ЗА СОБОЙ ЧЕЛОВЕК. И уже через некоторое время он сам будет обращать внимание и акцентировать ваше на собственной внешности. В итоге меньше болезней и комплексов, больше чувства полноценности и довольства собой,  общие коммуникативные навыки усилят связь между вами и повысят авторитет </a:t>
            </a:r>
            <a:r>
              <a:rPr lang="ru-RU" dirty="0" smtClean="0"/>
              <a:t>родителей.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81128"/>
            <a:ext cx="1814052" cy="181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00" y="260648"/>
            <a:ext cx="8714563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Цель</a:t>
            </a:r>
            <a:r>
              <a:rPr lang="ru-RU" sz="1800" b="1" dirty="0"/>
              <a:t>: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 </a:t>
            </a:r>
            <a:r>
              <a:rPr lang="ru-RU" sz="1800" dirty="0" smtClean="0"/>
              <a:t>формирование гигиенических навыков </a:t>
            </a:r>
            <a:r>
              <a:rPr lang="ru-RU" sz="1800" dirty="0"/>
              <a:t>у детей </a:t>
            </a:r>
            <a:r>
              <a:rPr lang="ru-RU" sz="1800" dirty="0" smtClean="0"/>
              <a:t>раннего возраста в </a:t>
            </a:r>
            <a:r>
              <a:rPr lang="ru-RU" sz="1800" dirty="0"/>
              <a:t>повседневной жизни </a:t>
            </a:r>
            <a:r>
              <a:rPr lang="ru-RU" sz="1800" dirty="0" smtClean="0"/>
              <a:t>,в </a:t>
            </a:r>
            <a:r>
              <a:rPr lang="ru-RU" sz="1800" dirty="0"/>
              <a:t>детском саду и в </a:t>
            </a:r>
            <a:r>
              <a:rPr lang="ru-RU" sz="1800" dirty="0" smtClean="0"/>
              <a:t>семье, способствовать </a:t>
            </a:r>
            <a:r>
              <a:rPr lang="ru-RU" sz="1800" dirty="0"/>
              <a:t>осмыслению детьми и родителями необходимости соблюдения правил личной </a:t>
            </a:r>
            <a:r>
              <a:rPr lang="ru-RU" sz="1800" dirty="0" smtClean="0"/>
              <a:t>гигиены.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Задачи: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приучать </a:t>
            </a:r>
            <a:r>
              <a:rPr lang="ru-RU" sz="1800" dirty="0"/>
              <a:t>детей следить за своим внешним видом, продолжать формировать умение правильно </a:t>
            </a:r>
            <a:r>
              <a:rPr lang="ru-RU" sz="1800" dirty="0" smtClean="0"/>
              <a:t>пользоваться мылом и горшком, </a:t>
            </a:r>
            <a:r>
              <a:rPr lang="ru-RU" sz="1800" dirty="0"/>
              <a:t>аккуратно мыть руки, </a:t>
            </a:r>
            <a:r>
              <a:rPr lang="ru-RU" sz="1800" dirty="0" smtClean="0"/>
              <a:t>лицо;  </a:t>
            </a:r>
            <a:br>
              <a:rPr lang="ru-RU" sz="1800" dirty="0" smtClean="0"/>
            </a:br>
            <a:r>
              <a:rPr lang="ru-RU" sz="1800" dirty="0" smtClean="0"/>
              <a:t>-  уметь пользоваться </a:t>
            </a:r>
            <a:r>
              <a:rPr lang="ru-RU" sz="1800" dirty="0"/>
              <a:t>расчёской и носовым платком;</a:t>
            </a:r>
            <a:br>
              <a:rPr lang="ru-RU" sz="1800" dirty="0"/>
            </a:br>
            <a:r>
              <a:rPr lang="ru-RU" sz="1800" dirty="0" smtClean="0"/>
              <a:t>- формировать </a:t>
            </a:r>
            <a:r>
              <a:rPr lang="ru-RU" sz="1800" dirty="0"/>
              <a:t>простейшие навыки поведения за столом: правильно пользоваться столовой и чайной ложками, вилкой, салфеткой; </a:t>
            </a:r>
            <a:br>
              <a:rPr lang="ru-RU" sz="1800" dirty="0"/>
            </a:br>
            <a:r>
              <a:rPr lang="ru-RU" sz="1800" dirty="0" smtClean="0"/>
              <a:t>- создавать </a:t>
            </a:r>
            <a:r>
              <a:rPr lang="ru-RU" sz="1800" dirty="0"/>
              <a:t>условия для развития умений у детей самостоятельно использовать полученные навыки в повседневной жизни </a:t>
            </a:r>
            <a:r>
              <a:rPr lang="ru-RU" sz="1800" dirty="0" smtClean="0"/>
              <a:t>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- формировать </a:t>
            </a:r>
            <a:r>
              <a:rPr lang="ru-RU" sz="1800" dirty="0"/>
              <a:t>потребность у детей в соблюдении навыков гигиены и опрятности в повседневной жизни в детском саду и </a:t>
            </a:r>
            <a:r>
              <a:rPr lang="ru-RU" sz="1800" dirty="0" smtClean="0"/>
              <a:t>дома</a:t>
            </a:r>
            <a:r>
              <a:rPr lang="ru-RU" sz="1800" dirty="0"/>
              <a:t>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умение замечать </a:t>
            </a:r>
            <a:r>
              <a:rPr lang="ru-RU" sz="1800" dirty="0"/>
              <a:t>непорядок в одежде и устранять его при небольшой помощи </a:t>
            </a:r>
            <a:r>
              <a:rPr lang="ru-RU" sz="1800" dirty="0" smtClean="0"/>
              <a:t>взрослых.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Форма работы с родителями</a:t>
            </a:r>
            <a:r>
              <a:rPr lang="ru-RU" sz="1800" dirty="0" smtClean="0"/>
              <a:t>:  внеплановая групповая консультация</a:t>
            </a:r>
            <a:r>
              <a:rPr lang="ru-RU" sz="1800" dirty="0"/>
              <a:t>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62963"/>
            <a:ext cx="1580655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9660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Согласно Федеральному государственному образовательному стандарту родители обучающегося, воспитанника </a:t>
            </a:r>
            <a:r>
              <a:rPr lang="ru-RU" b="1" i="1" u="sng" dirty="0"/>
              <a:t>обязаны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Заложить основы </a:t>
            </a:r>
            <a:r>
              <a:rPr lang="ru-RU" i="1" u="sng" dirty="0"/>
              <a:t>физического</a:t>
            </a:r>
            <a:r>
              <a:rPr lang="ru-RU" dirty="0"/>
              <a:t>, </a:t>
            </a:r>
            <a:r>
              <a:rPr lang="ru-RU" i="1" u="sng" dirty="0"/>
              <a:t>нравственного и интеллектуального</a:t>
            </a:r>
            <a:r>
              <a:rPr lang="ru-RU" dirty="0"/>
              <a:t> развития личности ребенка в раннем возрасте.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85" y="1496931"/>
            <a:ext cx="8379632" cy="536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194" y="4581128"/>
            <a:ext cx="955044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4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88640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более успешного формирования и закрепления навыков гигиены на протяжении периода дошкольного детства целесообразно сочетать </a:t>
            </a:r>
            <a:r>
              <a:rPr lang="ru-RU" i="1" dirty="0"/>
              <a:t>словесный и наглядный способы,</a:t>
            </a:r>
            <a:r>
              <a:rPr lang="ru-RU" dirty="0"/>
              <a:t> используя специальные наборы материалов по гигиеническому воспитанию, разнообразные сюжетные картинки, символы. В процессе гигиенического воспитания и обучения детей необходимо сообщать им разнообразные сведения: о значении гигиенических навыков для здоровья, о последовательности гигиенических процедур в режиме дня, формировать  у детей представление о пользе физкультурных упражнений. Интересны детям и литературные сюжеты “</a:t>
            </a:r>
            <a:r>
              <a:rPr lang="ru-RU" dirty="0" err="1"/>
              <a:t>Мойдодыр</a:t>
            </a:r>
            <a:r>
              <a:rPr lang="ru-RU" dirty="0"/>
              <a:t>”, “</a:t>
            </a:r>
            <a:r>
              <a:rPr lang="ru-RU" dirty="0" err="1"/>
              <a:t>Федорино</a:t>
            </a:r>
            <a:r>
              <a:rPr lang="ru-RU" dirty="0"/>
              <a:t> горе” и др. Все сведения по гигиене прививаются детям в процессе  разнообразных видов деятельности и отдыха, т.е. в каждом компоненте режима можно найти благоприятный момент для гигиенического воспитания.</a:t>
            </a:r>
          </a:p>
          <a:p>
            <a:r>
              <a:rPr lang="ru-RU" dirty="0"/>
              <a:t>Для эффективного гигиенического воспитания дошкольников большое значение имеет и внешний вид окружающих и взрослых. Нужно постоянно помнить о том, что дети в этом возрасте очень наблюдательны и склонны к подражанию, поэтому родители  должны быть для них образцом.</a:t>
            </a:r>
          </a:p>
          <a:p>
            <a:r>
              <a:rPr lang="ru-RU" dirty="0"/>
              <a:t> Навыки детей быстро становятся прочными, если они закрепляются постоянно в разных ситуациях. Главное, чтобы детям было интересно, и они ощущали поощрение со стороны родителей. Необходимое для успешного гигиенического воспитания – единство требований со стороны взрослых. Ребенок приобретает гигиенические навыки в общении с воспитателем, няней и в семье. </a:t>
            </a:r>
          </a:p>
        </p:txBody>
      </p:sp>
    </p:spTree>
    <p:extLst>
      <p:ext uri="{BB962C8B-B14F-4D97-AF65-F5344CB8AC3E}">
        <p14:creationId xmlns:p14="http://schemas.microsoft.com/office/powerpoint/2010/main" val="24278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883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Планируемые результаты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86991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– </a:t>
            </a:r>
            <a:r>
              <a:rPr lang="ru-RU" dirty="0" smtClean="0"/>
              <a:t>готовность родителей </a:t>
            </a:r>
            <a:r>
              <a:rPr lang="ru-RU" dirty="0"/>
              <a:t>активно взаимодействовать с педагогами ДОУ по вопросам воспитания культурно-гигиенических навыков;</a:t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smtClean="0"/>
              <a:t>повышение информированности родителей в образовательной области «физическое развитие» и формирование ценностей здорового образа жизни у ребенка;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smtClean="0"/>
              <a:t>проявление живого интереса </a:t>
            </a:r>
            <a:r>
              <a:rPr lang="ru-RU" dirty="0"/>
              <a:t>к результатам достижений ребенка в освоении культурно-гигиенических навыков;</a:t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smtClean="0"/>
              <a:t>осознание особенности </a:t>
            </a:r>
            <a:r>
              <a:rPr lang="ru-RU" dirty="0"/>
              <a:t>организации образовательного процесса и их влияние на развитие компетенций </a:t>
            </a:r>
            <a:r>
              <a:rPr lang="ru-RU" dirty="0" smtClean="0"/>
              <a:t> и навыков ребёнка; </a:t>
            </a:r>
            <a:endParaRPr lang="ru-RU" dirty="0" smtClean="0"/>
          </a:p>
          <a:p>
            <a:r>
              <a:rPr lang="ru-RU" dirty="0" smtClean="0"/>
              <a:t>- создание буклетов с более развернутой информацией по данному вопросу для родителей.</a:t>
            </a:r>
          </a:p>
          <a:p>
            <a:endParaRPr lang="ru-RU" b="1" dirty="0" smtClean="0"/>
          </a:p>
          <a:p>
            <a:r>
              <a:rPr lang="ru-RU" b="1" dirty="0" smtClean="0"/>
              <a:t>Методы </a:t>
            </a:r>
            <a:r>
              <a:rPr lang="ru-RU" b="1" dirty="0"/>
              <a:t>изучения результативности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Наблюдение за детьми.</a:t>
            </a:r>
          </a:p>
          <a:p>
            <a:r>
              <a:rPr lang="ru-RU" dirty="0"/>
              <a:t>Анкетирование родителей.</a:t>
            </a:r>
          </a:p>
          <a:p>
            <a:r>
              <a:rPr lang="ru-RU" dirty="0"/>
              <a:t>Беседы. </a:t>
            </a:r>
          </a:p>
          <a:p>
            <a:endParaRPr lang="ru-RU" b="1" i="1" dirty="0" smtClean="0"/>
          </a:p>
          <a:p>
            <a:r>
              <a:rPr lang="ru-RU" b="1" i="1" dirty="0" smtClean="0"/>
              <a:t>Объект </a:t>
            </a:r>
            <a:r>
              <a:rPr lang="ru-RU" b="1" i="1" dirty="0"/>
              <a:t>мониторинга</a:t>
            </a:r>
            <a:r>
              <a:rPr lang="ru-RU" b="1" dirty="0"/>
              <a:t>:  </a:t>
            </a:r>
            <a:r>
              <a:rPr lang="ru-RU" dirty="0"/>
              <a:t>личностные качества детей, достижения детей</a:t>
            </a:r>
            <a:r>
              <a:rPr lang="ru-RU" dirty="0" smtClean="0"/>
              <a:t>.</a:t>
            </a:r>
            <a:endParaRPr lang="ru-RU" b="1" i="1" dirty="0" smtClean="0"/>
          </a:p>
          <a:p>
            <a:r>
              <a:rPr lang="ru-RU" b="1" i="1" dirty="0" smtClean="0"/>
              <a:t>Периодичность </a:t>
            </a:r>
            <a:r>
              <a:rPr lang="ru-RU" b="1" i="1" dirty="0"/>
              <a:t>мониторинга:  </a:t>
            </a:r>
            <a:r>
              <a:rPr lang="ru-RU" dirty="0"/>
              <a:t>2 раза в года (на начало и конец года).</a:t>
            </a:r>
          </a:p>
        </p:txBody>
      </p:sp>
    </p:spTree>
    <p:extLst>
      <p:ext uri="{BB962C8B-B14F-4D97-AF65-F5344CB8AC3E}">
        <p14:creationId xmlns:p14="http://schemas.microsoft.com/office/powerpoint/2010/main" val="25391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856895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71" y="4457734"/>
            <a:ext cx="1550708" cy="206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7"/>
            <a:ext cx="7074669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804" y="4365104"/>
            <a:ext cx="4090513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363</Words>
  <Application>Microsoft Office PowerPoint</Application>
  <PresentationFormat>Экран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Санкт-Петербургская академия постдипломного педагогического      образования .  Кафедра педагогики  семьи. Институт детства.</vt:lpstr>
      <vt:lpstr>Введение</vt:lpstr>
      <vt:lpstr> Цель:  - формирование гигиенических навыков у детей раннего возраста в повседневной жизни ,в детском саду и в семье, способствовать осмыслению детьми и родителями необходимости соблюдения правил личной гигиены.   Задачи:  - приучать детей следить за своим внешним видом, продолжать формировать умение правильно пользоваться мылом и горшком, аккуратно мыть руки, лицо;   -  уметь пользоваться расчёской и носовым платком; - формировать простейшие навыки поведения за столом: правильно пользоваться столовой и чайной ложками, вилкой, салфеткой;  - создавать условия для развития умений у детей самостоятельно использовать полученные навыки в повседневной жизни ; - формировать потребность у детей в соблюдении навыков гигиены и опрятности в повседневной жизни в детском саду и дома; - умение замечать непорядок в одежде и устранять его при небольшой помощи взрослых.    Форма работы с родителями:  внеплановая групповая консультация .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Санкт-Петербургская академия педагогического образования «Институт детства»  Кафедра педагогики и семьи</dc:title>
  <dc:creator>User</dc:creator>
  <cp:lastModifiedBy>User</cp:lastModifiedBy>
  <cp:revision>31</cp:revision>
  <dcterms:created xsi:type="dcterms:W3CDTF">2015-04-01T05:34:59Z</dcterms:created>
  <dcterms:modified xsi:type="dcterms:W3CDTF">2015-04-23T18:24:35Z</dcterms:modified>
</cp:coreProperties>
</file>