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7EEED1-83C2-4F6F-8B14-755D1C9139DB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E86159-9113-4D0A-B7AB-4CB6331D1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538152" cy="68580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6700" b="1" dirty="0" smtClean="0"/>
              <a:t>Первый раз в первый класс</a:t>
            </a:r>
            <a:endParaRPr lang="ru-RU" sz="6700" dirty="0" smtClean="0"/>
          </a:p>
          <a:p>
            <a:pPr algn="ctr">
              <a:buNone/>
            </a:pPr>
            <a:r>
              <a:rPr lang="ru-RU" sz="5100" i="1" dirty="0" smtClean="0"/>
              <a:t>Вот осень на дворе.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Птицы к югу полетели.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Значит, время детворе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Книжки, складывать в портфели.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В первый раз заходят в класс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Первоклашки-новоселы.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Оторвать не могут глаз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От просторной светлой школы.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Все за парты. Вот тетрадь.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Взяли в руки ручки смело…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Хватит бегать и играть,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Мы займемся взрослым делом!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Пусть нас спросят у доски-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Всем мы с гордостью ответим: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МЫ ТЕПЕРЬ УЧЕНИКИ,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А НЕ МАЛЕНЬКИЕ ДЕТИ!</a:t>
            </a:r>
            <a:endParaRPr lang="ru-RU" sz="5100" dirty="0" smtClean="0"/>
          </a:p>
          <a:p>
            <a:pPr algn="ctr">
              <a:buNone/>
            </a:pPr>
            <a:r>
              <a:rPr lang="ru-RU" sz="5100" i="1" dirty="0" smtClean="0"/>
              <a:t>Т.Бокова</a:t>
            </a:r>
            <a:endParaRPr lang="ru-RU" sz="51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538152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Кто чему научится</a:t>
            </a:r>
            <a:endParaRPr lang="ru-RU" sz="4000" dirty="0" smtClean="0"/>
          </a:p>
          <a:p>
            <a:pPr algn="ctr">
              <a:buNone/>
            </a:pPr>
            <a:r>
              <a:rPr lang="ru-RU" i="1" dirty="0" smtClean="0"/>
              <a:t>Чему первым делом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Научится кошка?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-Хватать!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Чему первым делом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Научится птица?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-Летать!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Чему первым делом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Научится школьник?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-Читать!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5843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ЕОНРУТАРЕТИЛ          ЕИНЕТЧ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www.pics-zone.ru/img.php?url=http://900igr.net/datai/russkij-jazyk/Proschaj-Azbuka/0013-020-Proschaj-Azbu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958" y="2564904"/>
            <a:ext cx="3057780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91440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b="1" i="1" dirty="0" smtClean="0"/>
              <a:t>Обращение писателя к читателям</a:t>
            </a:r>
            <a:endParaRPr lang="ru-RU" sz="3900" dirty="0" smtClean="0"/>
          </a:p>
          <a:p>
            <a:pPr>
              <a:buNone/>
            </a:pPr>
            <a:r>
              <a:rPr lang="ru-RU" sz="3900" i="1" dirty="0" smtClean="0"/>
              <a:t>Я к вам обращаюсь, товарищи дети:</a:t>
            </a:r>
            <a:endParaRPr lang="ru-RU" sz="3900" dirty="0" smtClean="0"/>
          </a:p>
          <a:p>
            <a:pPr>
              <a:buNone/>
            </a:pPr>
            <a:r>
              <a:rPr lang="ru-RU" sz="3900" i="1" dirty="0" smtClean="0"/>
              <a:t>Полезнее книги нет вещи на свете!</a:t>
            </a:r>
            <a:endParaRPr lang="ru-RU" sz="3900" dirty="0" smtClean="0"/>
          </a:p>
          <a:p>
            <a:pPr>
              <a:buNone/>
            </a:pPr>
            <a:r>
              <a:rPr lang="ru-RU" sz="3900" i="1" dirty="0" smtClean="0"/>
              <a:t>Пусть книги друзьями заходят в дома,</a:t>
            </a:r>
            <a:endParaRPr lang="ru-RU" sz="3900" dirty="0" smtClean="0"/>
          </a:p>
          <a:p>
            <a:pPr>
              <a:buNone/>
            </a:pPr>
            <a:r>
              <a:rPr lang="ru-RU" sz="3900" i="1" dirty="0" smtClean="0"/>
              <a:t>Читайте всю жизнь, набирайтесь ума!</a:t>
            </a:r>
            <a:endParaRPr lang="ru-RU" sz="3900" dirty="0" smtClean="0"/>
          </a:p>
          <a:p>
            <a:endParaRPr lang="ru-RU" dirty="0"/>
          </a:p>
        </p:txBody>
      </p:sp>
      <p:pic>
        <p:nvPicPr>
          <p:cNvPr id="17410" name="Picture 2" descr="http://img1.1tv.ru/imgsize640x360/2009082714582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05064"/>
            <a:ext cx="3600400" cy="2700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3.bp.blogspot.com/_1lfYc9iPUh0/S8uDD-ICXdI/AAAAAAAAAUs/T3du2WYxvb4/s16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762500" cy="3752851"/>
          </a:xfrm>
          <a:prstGeom prst="rect">
            <a:avLst/>
          </a:prstGeom>
          <a:noFill/>
        </p:spPr>
      </p:pic>
      <p:pic>
        <p:nvPicPr>
          <p:cNvPr id="18436" name="Picture 4" descr="http://www.comfortclub.ru/_ph/2/2/1128326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64904"/>
            <a:ext cx="4117107" cy="4117108"/>
          </a:xfrm>
          <a:prstGeom prst="rect">
            <a:avLst/>
          </a:prstGeom>
          <a:noFill/>
        </p:spPr>
      </p:pic>
      <p:pic>
        <p:nvPicPr>
          <p:cNvPr id="18438" name="Picture 6" descr="http://img1.liveinternet.ru/images/attach/c/0/120/247/120247645_64634152_3721816757_3a95ace6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429000"/>
            <a:ext cx="2430270" cy="3240360"/>
          </a:xfrm>
          <a:prstGeom prst="rect">
            <a:avLst/>
          </a:prstGeom>
          <a:noFill/>
        </p:spPr>
      </p:pic>
      <p:pic>
        <p:nvPicPr>
          <p:cNvPr id="18440" name="Picture 8" descr="http://miryk.ru/wp-content/uploads/2014/09/%D0%B7%D0%B0%D0%BA%D0%BB%D0%B0%D0%B4%D0%BA%D0%B8-%D1%84%D0%BE%D1%82%D0%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0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153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3</cp:revision>
  <dcterms:created xsi:type="dcterms:W3CDTF">2016-02-24T19:52:59Z</dcterms:created>
  <dcterms:modified xsi:type="dcterms:W3CDTF">2016-04-08T17:37:24Z</dcterms:modified>
</cp:coreProperties>
</file>