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52CA-F743-4A19-9DEE-88EECBB84A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429D-8B0C-41FA-9E12-8589E9C482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ИЗО</a:t>
            </a:r>
            <a:br>
              <a:rPr lang="ru-RU" dirty="0" smtClean="0"/>
            </a:br>
            <a:r>
              <a:rPr lang="ru-RU" dirty="0" smtClean="0"/>
              <a:t>Композиция в графике</a:t>
            </a:r>
            <a:br>
              <a:rPr lang="ru-RU" dirty="0" smtClean="0"/>
            </a:br>
            <a:r>
              <a:rPr lang="ru-RU" dirty="0" smtClean="0"/>
              <a:t>Сказка «Как Муравей домой спешил»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ru-RU" dirty="0" smtClean="0"/>
              <a:t>Подготовила учитель </a:t>
            </a:r>
          </a:p>
          <a:p>
            <a:r>
              <a:rPr lang="ru-RU" dirty="0" err="1" smtClean="0"/>
              <a:t>Деревянова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Муравей на жёлтом листочке</a:t>
            </a:r>
            <a:endParaRPr lang="ru-RU" dirty="0"/>
          </a:p>
        </p:txBody>
      </p:sp>
      <p:pic>
        <p:nvPicPr>
          <p:cNvPr id="1026" name="Picture 2" descr="C:\Users\user\Pictures\img_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24944"/>
            <a:ext cx="51816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Гусеница - землемер</a:t>
            </a:r>
            <a:endParaRPr lang="ru-RU" dirty="0"/>
          </a:p>
        </p:txBody>
      </p:sp>
      <p:pic>
        <p:nvPicPr>
          <p:cNvPr id="3074" name="Picture 2" descr="C:\Users\user\Pictures\img_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1920081"/>
            <a:ext cx="5867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Паук - сенокосец</a:t>
            </a:r>
            <a:endParaRPr lang="ru-RU" dirty="0"/>
          </a:p>
        </p:txBody>
      </p:sp>
      <p:pic>
        <p:nvPicPr>
          <p:cNvPr id="4098" name="Picture 2" descr="C:\Users\user\Pictures\img_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143919"/>
            <a:ext cx="5981700" cy="343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Жук  жужелица. Жучок – </a:t>
            </a:r>
            <a:r>
              <a:rPr lang="ru-RU" dirty="0" err="1" smtClean="0"/>
              <a:t>Блошачок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user\Pictures\img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2043906"/>
            <a:ext cx="4533900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Кузнечик </a:t>
            </a:r>
            <a:endParaRPr lang="ru-RU" dirty="0"/>
          </a:p>
        </p:txBody>
      </p:sp>
      <p:pic>
        <p:nvPicPr>
          <p:cNvPr id="6146" name="Picture 2" descr="C:\Users\user\Pictures\img_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2" y="2101056"/>
            <a:ext cx="5438775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Водомерка. Майский Хрущ.</a:t>
            </a:r>
            <a:endParaRPr lang="ru-RU" dirty="0"/>
          </a:p>
        </p:txBody>
      </p:sp>
      <p:pic>
        <p:nvPicPr>
          <p:cNvPr id="7170" name="Picture 2" descr="C:\Users\user\Pictures\i (2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4248472" cy="3312368"/>
          </a:xfrm>
          <a:prstGeom prst="rect">
            <a:avLst/>
          </a:prstGeom>
          <a:noFill/>
        </p:spPr>
      </p:pic>
      <p:pic>
        <p:nvPicPr>
          <p:cNvPr id="7171" name="Picture 3" descr="C:\Users\user\Pictures\i (2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4864"/>
            <a:ext cx="396044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Гусеница Листовертка.</a:t>
            </a:r>
            <a:endParaRPr lang="ru-RU" dirty="0"/>
          </a:p>
        </p:txBody>
      </p:sp>
      <p:pic>
        <p:nvPicPr>
          <p:cNvPr id="8194" name="Picture 2" descr="C:\Users\user\Pictures\000729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50" y="2148681"/>
            <a:ext cx="46863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ИЗО Композиция в графике Сказка «Как Муравей домой спешил»</vt:lpstr>
      <vt:lpstr>Муравей на жёлтом листочке</vt:lpstr>
      <vt:lpstr>Гусеница - землемер</vt:lpstr>
      <vt:lpstr>Паук - сенокосец</vt:lpstr>
      <vt:lpstr>Жук  жужелица. Жучок – Блошачок.</vt:lpstr>
      <vt:lpstr>Кузнечик </vt:lpstr>
      <vt:lpstr>Водомерка. Майский Хрущ.</vt:lpstr>
      <vt:lpstr>Гусеница Листовертка.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ИЗО Композиция в графике Сказка «Как Муравей домой спешил»</dc:title>
  <dc:creator>user</dc:creator>
  <cp:lastModifiedBy>user</cp:lastModifiedBy>
  <cp:revision>3</cp:revision>
  <dcterms:created xsi:type="dcterms:W3CDTF">2015-02-10T16:29:36Z</dcterms:created>
  <dcterms:modified xsi:type="dcterms:W3CDTF">2015-02-10T16:56:16Z</dcterms:modified>
</cp:coreProperties>
</file>