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1" r:id="rId5"/>
    <p:sldId id="263" r:id="rId6"/>
    <p:sldId id="266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ru-RU" dirty="0" smtClean="0"/>
              <a:t>Грязный ноготок не положишь в роток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384576" cy="1752600"/>
          </a:xfrm>
        </p:spPr>
        <p:txBody>
          <a:bodyPr>
            <a:normAutofit fontScale="70000" lnSpcReduction="20000"/>
          </a:bodyPr>
          <a:lstStyle/>
          <a:p>
            <a:r>
              <a:rPr lang="ru-RU" altLang="ru-RU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6" charset="0"/>
                <a:cs typeface="Times New Roman" pitchFamily="16" charset="0"/>
              </a:rPr>
              <a:t>Выполнила: Мирзина Светлана Александровна, </a:t>
            </a:r>
          </a:p>
          <a:p>
            <a:r>
              <a:rPr lang="ru-RU" altLang="ru-RU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6" charset="0"/>
                <a:cs typeface="Times New Roman" pitchFamily="16" charset="0"/>
              </a:rPr>
              <a:t>воспитатель.</a:t>
            </a:r>
          </a:p>
          <a:p>
            <a:r>
              <a:rPr lang="ru-RU" altLang="ru-RU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6" charset="0"/>
                <a:cs typeface="Times New Roman" pitchFamily="16" charset="0"/>
              </a:rPr>
              <a:t>Кинельский</a:t>
            </a:r>
            <a:r>
              <a:rPr lang="ru-RU" altLang="ru-RU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6" charset="0"/>
                <a:cs typeface="Times New Roman" pitchFamily="16" charset="0"/>
              </a:rPr>
              <a:t> район.</a:t>
            </a:r>
          </a:p>
          <a:p>
            <a:r>
              <a:rPr lang="ru-RU" altLang="ru-RU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6" charset="0"/>
                <a:cs typeface="Times New Roman" pitchFamily="16" charset="0"/>
              </a:rPr>
              <a:t>ГБОУ СОШ СП </a:t>
            </a:r>
            <a:r>
              <a:rPr lang="ru-RU" altLang="ru-RU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6" charset="0"/>
                <a:cs typeface="Times New Roman" pitchFamily="16" charset="0"/>
              </a:rPr>
              <a:t>д</a:t>
            </a:r>
            <a:r>
              <a:rPr lang="ru-RU" altLang="ru-RU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6" charset="0"/>
                <a:cs typeface="Times New Roman" pitchFamily="16" charset="0"/>
              </a:rPr>
              <a:t>/с «Ромашка»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4932040" cy="2232248"/>
          </a:xfrm>
        </p:spPr>
        <p:txBody>
          <a:bodyPr>
            <a:noAutofit/>
          </a:bodyPr>
          <a:lstStyle/>
          <a:p>
            <a:pPr marL="342900" indent="-342900" algn="ctr"/>
            <a:r>
              <a:rPr lang="ru-RU" sz="2000" dirty="0" smtClean="0">
                <a:latin typeface="+mn-lt"/>
              </a:rPr>
              <a:t>Не ленитесь умывать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Грязные ладошки.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Если глянуть в микроскоп,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То увидеть разных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Можно вирусов на них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Грозных и опасных. </a:t>
            </a:r>
            <a:br>
              <a:rPr lang="ru-RU" sz="2000" dirty="0" smtClean="0">
                <a:latin typeface="+mn-lt"/>
              </a:rPr>
            </a:b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2564904"/>
            <a:ext cx="489654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Для болезней создадут </a:t>
            </a:r>
            <a:br>
              <a:rPr lang="ru-RU" sz="2400" b="1" dirty="0" smtClean="0"/>
            </a:br>
            <a:r>
              <a:rPr lang="ru-RU" sz="2400" b="1" dirty="0" smtClean="0"/>
              <a:t>Вирусное царство, </a:t>
            </a:r>
            <a:br>
              <a:rPr lang="ru-RU" sz="2400" b="1" dirty="0" smtClean="0"/>
            </a:br>
            <a:r>
              <a:rPr lang="ru-RU" sz="2400" b="1" dirty="0" smtClean="0"/>
              <a:t>И тогда придется пить </a:t>
            </a:r>
            <a:br>
              <a:rPr lang="ru-RU" sz="2400" b="1" dirty="0" smtClean="0"/>
            </a:br>
            <a:r>
              <a:rPr lang="ru-RU" sz="2400" b="1" dirty="0" smtClean="0"/>
              <a:t>Горькие лекарства. </a:t>
            </a:r>
            <a:br>
              <a:rPr lang="ru-RU" sz="2400" b="1" dirty="0" smtClean="0"/>
            </a:br>
            <a:r>
              <a:rPr lang="ru-RU" sz="2400" b="1" dirty="0" smtClean="0"/>
              <a:t>Все микробы — нам враги. </a:t>
            </a:r>
            <a:br>
              <a:rPr lang="ru-RU" sz="2400" b="1" dirty="0" smtClean="0"/>
            </a:br>
            <a:r>
              <a:rPr lang="ru-RU" sz="2400" b="1" dirty="0" smtClean="0"/>
              <a:t>Это помнить нужно! </a:t>
            </a:r>
            <a:br>
              <a:rPr lang="ru-RU" sz="2400" b="1" dirty="0" smtClean="0"/>
            </a:br>
            <a:r>
              <a:rPr lang="ru-RU" sz="2800" b="1" dirty="0" smtClean="0">
                <a:solidFill>
                  <a:srgbClr val="C00000"/>
                </a:solidFill>
              </a:rPr>
              <a:t>Ногти больше не грызем,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Обещаем дружно!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 descr="C:\Users\света\Desktop\крестная\adv2_176897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88640"/>
            <a:ext cx="3024336" cy="3600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Вид, тип проекта: информационно – практико - ориентированный, краткосрочный</a:t>
            </a:r>
          </a:p>
          <a:p>
            <a:pPr>
              <a:buNone/>
            </a:pPr>
            <a:endParaRPr lang="ru-RU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Проблема: узнать причины, которые заставляют людей грызть ногти</a:t>
            </a:r>
          </a:p>
          <a:p>
            <a:pPr>
              <a:buNone/>
            </a:pPr>
            <a:endParaRPr lang="ru-RU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 Цель: направление деятельности проекта: уточнение представления детей о вредных и полезных привычках человека для здоровья.</a:t>
            </a:r>
          </a:p>
          <a:p>
            <a:endParaRPr lang="ru-RU" dirty="0" smtClean="0">
              <a:latin typeface="Calibri" pitchFamily="34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556376" cy="1008112"/>
          </a:xfrm>
        </p:spPr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6760840" cy="5040560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ru-RU" sz="11200" dirty="0" smtClean="0">
                <a:solidFill>
                  <a:schemeClr val="tx1"/>
                </a:solidFill>
              </a:rPr>
              <a:t> изучение информации по теме;</a:t>
            </a:r>
          </a:p>
          <a:p>
            <a:pPr>
              <a:buFontTx/>
              <a:buChar char="-"/>
            </a:pPr>
            <a:r>
              <a:rPr lang="ru-RU" sz="11200" dirty="0" smtClean="0">
                <a:solidFill>
                  <a:schemeClr val="tx1"/>
                </a:solidFill>
              </a:rPr>
              <a:t> развитие умения определять возможные методы решения проблемы с помощью взрослого, а затем и самостоятельно;</a:t>
            </a:r>
          </a:p>
          <a:p>
            <a:pPr>
              <a:buFontTx/>
              <a:buChar char="-"/>
            </a:pPr>
            <a:r>
              <a:rPr lang="ru-RU" sz="11200" dirty="0" smtClean="0">
                <a:solidFill>
                  <a:schemeClr val="tx1"/>
                </a:solidFill>
              </a:rPr>
              <a:t> уточнить представления о микробах;</a:t>
            </a:r>
          </a:p>
          <a:p>
            <a:pPr>
              <a:buFontTx/>
              <a:buChar char="-"/>
            </a:pPr>
            <a:r>
              <a:rPr lang="ru-RU" sz="11200" dirty="0" smtClean="0">
                <a:solidFill>
                  <a:schemeClr val="tx1"/>
                </a:solidFill>
              </a:rPr>
              <a:t> исследовать, что содержится под ногтями человека;</a:t>
            </a:r>
          </a:p>
          <a:p>
            <a:pPr>
              <a:buFontTx/>
              <a:buChar char="-"/>
            </a:pPr>
            <a:r>
              <a:rPr lang="ru-RU" sz="11200" dirty="0" smtClean="0">
                <a:solidFill>
                  <a:schemeClr val="tx1"/>
                </a:solidFill>
              </a:rPr>
              <a:t> познакомить ребят с результатами работы;</a:t>
            </a:r>
          </a:p>
          <a:p>
            <a:pPr>
              <a:buFontTx/>
              <a:buChar char="-"/>
            </a:pPr>
            <a:r>
              <a:rPr lang="ru-RU" sz="11200" dirty="0" smtClean="0">
                <a:solidFill>
                  <a:schemeClr val="tx1"/>
                </a:solidFill>
              </a:rPr>
              <a:t> самостоятельно анализировать полученные результаты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10669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+mn-lt"/>
              </a:rPr>
              <a:t> </a:t>
            </a:r>
            <a:r>
              <a:rPr lang="ru-RU" sz="2400" b="1" dirty="0" smtClean="0">
                <a:latin typeface="+mn-lt"/>
              </a:rPr>
              <a:t>Перед началом нашего проекта был проведен опрос – грызут ли дети ногти и выяснить, почему это вредно. Воспитатель попросила спросить детей об этом у родителей. Найти информацию в специальной литературе. Обратились мы с этим вопросом к медсестре нашего детского сада. Она рассказала, что можно взять соскобы из- под ногтей. Рассмотреть анализ под микроскопом. Ребенок с помощью воспитателя провел эксперимент. Проводя этот опыт, ребенок увидел ужасную картину: под ногтями скапливается огромное количество бактерий. С помощью интернета мы узнали названия этих микробов, и чем они опасны для здоровья людей. С помощью полученной информации ребенок рассказал детям своей группы о проведенной исследовательской работе. Показала ребятам фотографии людей, грызущих ногти и микробов, которые скапливаются под ногтями.</a:t>
            </a:r>
            <a:br>
              <a:rPr lang="ru-RU" sz="2400" b="1" dirty="0" smtClean="0">
                <a:latin typeface="+mn-lt"/>
              </a:rPr>
            </a:br>
            <a:endParaRPr lang="ru-RU" sz="2400" b="1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5674642"/>
          </a:xfrm>
        </p:spPr>
        <p:txBody>
          <a:bodyPr anchor="t">
            <a:normAutofit/>
          </a:bodyPr>
          <a:lstStyle/>
          <a:p>
            <a:r>
              <a:rPr lang="ru-RU" sz="3200" dirty="0" smtClean="0">
                <a:latin typeface="+mn-lt"/>
              </a:rPr>
              <a:t>- дети знают почему вредно грызть ногти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- дети умеют самостоятельно анализировать полученные результаты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- дети имеют опыт проводить исследования, задавать вопросы, выступать с докладом перед ребятами</a:t>
            </a:r>
            <a:br>
              <a:rPr lang="ru-RU" sz="3200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Продукт проекта: </a:t>
            </a:r>
            <a:r>
              <a:rPr lang="ru-RU" sz="3200" dirty="0" smtClean="0">
                <a:latin typeface="+mn-lt"/>
              </a:rPr>
              <a:t>буклеты « Уход за ногтями</a:t>
            </a:r>
            <a:r>
              <a:rPr lang="ru-RU" sz="1600" dirty="0" smtClean="0">
                <a:latin typeface="+mn-lt"/>
              </a:rPr>
              <a:t>»</a:t>
            </a:r>
            <a:endParaRPr lang="ru-RU" sz="16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Содержание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280920" cy="4005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b="1" dirty="0" smtClean="0"/>
              <a:t>1 этап</a:t>
            </a:r>
          </a:p>
          <a:p>
            <a:pPr algn="ctr">
              <a:buNone/>
            </a:pPr>
            <a:r>
              <a:rPr lang="ru-RU" dirty="0" smtClean="0"/>
              <a:t>1.Собрать литературу по данной теме,</a:t>
            </a:r>
          </a:p>
          <a:p>
            <a:pPr algn="ctr">
              <a:buNone/>
            </a:pPr>
            <a:r>
              <a:rPr lang="ru-RU" dirty="0" smtClean="0"/>
              <a:t>2.Беседа « Почему вредно грызть ногти» </a:t>
            </a:r>
          </a:p>
          <a:p>
            <a:pPr algn="ctr">
              <a:buNone/>
            </a:pPr>
            <a:r>
              <a:rPr lang="ru-RU" dirty="0" smtClean="0"/>
              <a:t>3.Сбор мультфильмов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799288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2 этап</a:t>
            </a:r>
          </a:p>
          <a:p>
            <a:pPr marL="514350" indent="-514350"/>
            <a:r>
              <a:rPr lang="ru-RU" sz="2800" dirty="0" smtClean="0"/>
              <a:t>1.Чтение стихотворений для подстригания ногтей.</a:t>
            </a:r>
          </a:p>
          <a:p>
            <a:pPr marL="514350" indent="-514350" algn="ctr"/>
            <a:r>
              <a:rPr lang="ru-RU" sz="2800" dirty="0" smtClean="0"/>
              <a:t>2.Потешка  « Ногти очень грызть люблю, всех микробов я ловлю»</a:t>
            </a:r>
          </a:p>
          <a:p>
            <a:r>
              <a:rPr lang="ru-RU" sz="2800" dirty="0" smtClean="0"/>
              <a:t> 3.Просмотр мультфильма  Уроки тетушки совы «Микробы. Уроки осторожности»</a:t>
            </a:r>
          </a:p>
          <a:p>
            <a:r>
              <a:rPr lang="ru-RU" sz="2800" dirty="0" smtClean="0"/>
              <a:t>4.Беседа с медсестрой. </a:t>
            </a:r>
          </a:p>
          <a:p>
            <a:r>
              <a:rPr lang="ru-RU" sz="2800" dirty="0" smtClean="0"/>
              <a:t>5.Наблюдение под микроскопом соскобов.</a:t>
            </a:r>
          </a:p>
          <a:p>
            <a:r>
              <a:rPr lang="ru-RU" sz="2800" dirty="0" smtClean="0"/>
              <a:t> 6.Рассматривание фотографий микробов.</a:t>
            </a:r>
          </a:p>
          <a:p>
            <a:r>
              <a:rPr lang="ru-RU" sz="2800" dirty="0" smtClean="0"/>
              <a:t>7. Изготовление буклетов «Уход за ногтями»</a:t>
            </a:r>
          </a:p>
        </p:txBody>
      </p:sp>
      <p:pic>
        <p:nvPicPr>
          <p:cNvPr id="1026" name="Picture 2" descr="E:\СВЕТА\205_2605\IMG_21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725144"/>
            <a:ext cx="3108077" cy="1944216"/>
          </a:xfrm>
          <a:prstGeom prst="rect">
            <a:avLst/>
          </a:prstGeom>
          <a:noFill/>
        </p:spPr>
      </p:pic>
      <p:pic>
        <p:nvPicPr>
          <p:cNvPr id="5" name="Содержимое 4" descr="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4869160"/>
            <a:ext cx="3456384" cy="18448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1000" b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6"/>
            <a:ext cx="72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3 этап</a:t>
            </a:r>
          </a:p>
          <a:p>
            <a:pPr algn="ctr"/>
            <a:endParaRPr lang="ru-RU" sz="3200" b="1" dirty="0" smtClean="0"/>
          </a:p>
          <a:p>
            <a:r>
              <a:rPr lang="ru-RU" sz="3200" dirty="0" smtClean="0"/>
              <a:t>1.Распространение буклетов </a:t>
            </a:r>
          </a:p>
          <a:p>
            <a:r>
              <a:rPr lang="ru-RU" sz="3200" dirty="0" smtClean="0"/>
              <a:t>« Уход за ногтями»  </a:t>
            </a:r>
          </a:p>
          <a:p>
            <a:r>
              <a:rPr lang="ru-RU" sz="3200" dirty="0" smtClean="0"/>
              <a:t>2. Беседа с ребятами по теме проекта. </a:t>
            </a:r>
          </a:p>
          <a:p>
            <a:r>
              <a:rPr lang="ru-RU" sz="3200" dirty="0" smtClean="0"/>
              <a:t>Электронная презентация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44824"/>
            <a:ext cx="8280920" cy="432048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В процессе данного проекта у детей может возникнуть огромное количество вопросов. У каждого сои вопросы. Мы предложим несколько вопросов на примерные темы будущих вопросов: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« Грязные руки»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 «Вредные привычки»</a:t>
            </a:r>
            <a:br>
              <a:rPr lang="ru-RU" sz="2400" dirty="0" smtClean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+mj-lt"/>
              </a:rPr>
              <a:t>Перспективы развития</a:t>
            </a:r>
            <a:endParaRPr lang="ru-RU" sz="36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352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Грязный ноготок не положишь в роток</vt:lpstr>
      <vt:lpstr>Слайд 2</vt:lpstr>
      <vt:lpstr>Задачи проекта</vt:lpstr>
      <vt:lpstr> Перед началом нашего проекта был проведен опрос – грызут ли дети ногти и выяснить, почему это вредно. Воспитатель попросила спросить детей об этом у родителей. Найти информацию в специальной литературе. Обратились мы с этим вопросом к медсестре нашего детского сада. Она рассказала, что можно взять соскобы из- под ногтей. Рассмотреть анализ под микроскопом. Ребенок с помощью воспитателя провел эксперимент. Проводя этот опыт, ребенок увидел ужасную картину: под ногтями скапливается огромное количество бактерий. С помощью интернета мы узнали названия этих микробов, и чем они опасны для здоровья людей. С помощью полученной информации ребенок рассказал детям своей группы о проведенной исследовательской работе. Показала ребятам фотографии людей, грызущих ногти и микробов, которые скапливаются под ногтями. </vt:lpstr>
      <vt:lpstr>- дети знают почему вредно грызть ногти - дети умеют самостоятельно анализировать полученные результаты - дети имеют опыт проводить исследования, задавать вопросы, выступать с докладом перед ребятами Продукт проекта: буклеты « Уход за ногтями»</vt:lpstr>
      <vt:lpstr>Содержание проекта</vt:lpstr>
      <vt:lpstr>Слайд 7</vt:lpstr>
      <vt:lpstr>Слайд 8</vt:lpstr>
      <vt:lpstr>В процессе данного проекта у детей может возникнуть огромное количество вопросов. У каждого сои вопросы. Мы предложим несколько вопросов на примерные темы будущих вопросов: - « Грязные руки» -  «Вредные привычки» </vt:lpstr>
      <vt:lpstr>Не ленитесь умывать  Грязные ладошки. Если глянуть в микроскоп,  То увидеть разных  Можно вирусов на них  Грозных и опасных.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Грязный ноготок не положишь в роток</dc:title>
  <dc:creator>света</dc:creator>
  <cp:lastModifiedBy>света</cp:lastModifiedBy>
  <cp:revision>36</cp:revision>
  <dcterms:created xsi:type="dcterms:W3CDTF">2015-05-27T13:39:25Z</dcterms:created>
  <dcterms:modified xsi:type="dcterms:W3CDTF">2016-04-07T09:14:00Z</dcterms:modified>
</cp:coreProperties>
</file>