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4D6BBA-D746-4E54-B31C-DB8CEB88B8A1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420BED-1395-4AB7-973B-D717D6C0F8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4D6BBA-D746-4E54-B31C-DB8CEB88B8A1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420BED-1395-4AB7-973B-D717D6C0F8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4D6BBA-D746-4E54-B31C-DB8CEB88B8A1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420BED-1395-4AB7-973B-D717D6C0F8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4D6BBA-D746-4E54-B31C-DB8CEB88B8A1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420BED-1395-4AB7-973B-D717D6C0F8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4D6BBA-D746-4E54-B31C-DB8CEB88B8A1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420BED-1395-4AB7-973B-D717D6C0F8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4D6BBA-D746-4E54-B31C-DB8CEB88B8A1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420BED-1395-4AB7-973B-D717D6C0F8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4D6BBA-D746-4E54-B31C-DB8CEB88B8A1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420BED-1395-4AB7-973B-D717D6C0F8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4D6BBA-D746-4E54-B31C-DB8CEB88B8A1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420BED-1395-4AB7-973B-D717D6C0F8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4D6BBA-D746-4E54-B31C-DB8CEB88B8A1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420BED-1395-4AB7-973B-D717D6C0F8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4D6BBA-D746-4E54-B31C-DB8CEB88B8A1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420BED-1395-4AB7-973B-D717D6C0F8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4D6BBA-D746-4E54-B31C-DB8CEB88B8A1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420BED-1395-4AB7-973B-D717D6C0F8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54D6BBA-D746-4E54-B31C-DB8CEB88B8A1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C420BED-1395-4AB7-973B-D717D6C0F8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1052736"/>
            <a:ext cx="7795592" cy="3602664"/>
          </a:xfrm>
        </p:spPr>
        <p:txBody>
          <a:bodyPr>
            <a:noAutofit/>
          </a:bodyPr>
          <a:lstStyle/>
          <a:p>
            <a:r>
              <a:rPr lang="ru-RU" sz="4800" i="1" dirty="0" err="1" smtClean="0"/>
              <a:t>Ти</a:t>
            </a:r>
            <a:r>
              <a:rPr lang="ru-RU" sz="4800" i="1" dirty="0" smtClean="0"/>
              <a:t> –</a:t>
            </a:r>
            <a:r>
              <a:rPr lang="ru-RU" sz="4800" i="1" dirty="0" err="1" smtClean="0"/>
              <a:t>ди</a:t>
            </a:r>
            <a:r>
              <a:rPr lang="ru-RU" sz="4800" i="1" dirty="0" smtClean="0"/>
              <a:t>- </a:t>
            </a:r>
            <a:r>
              <a:rPr lang="ru-RU" sz="4800" i="1" dirty="0" err="1" smtClean="0"/>
              <a:t>ти</a:t>
            </a:r>
            <a:r>
              <a:rPr lang="ru-RU" sz="4800" i="1" dirty="0" smtClean="0"/>
              <a:t>- мне домой идти.</a:t>
            </a:r>
            <a:endParaRPr lang="ru-RU" sz="4800" dirty="0" smtClean="0"/>
          </a:p>
          <a:p>
            <a:r>
              <a:rPr lang="ru-RU" sz="4800" i="1" dirty="0" err="1" smtClean="0"/>
              <a:t>Ти</a:t>
            </a:r>
            <a:r>
              <a:rPr lang="ru-RU" sz="4800" i="1" dirty="0" smtClean="0"/>
              <a:t>- </a:t>
            </a:r>
            <a:r>
              <a:rPr lang="ru-RU" sz="4800" i="1" dirty="0" err="1" smtClean="0"/>
              <a:t>ди</a:t>
            </a:r>
            <a:r>
              <a:rPr lang="ru-RU" sz="4800" i="1" dirty="0" smtClean="0"/>
              <a:t>- </a:t>
            </a:r>
            <a:r>
              <a:rPr lang="ru-RU" sz="4800" i="1" dirty="0" err="1" smtClean="0"/>
              <a:t>ти</a:t>
            </a:r>
            <a:r>
              <a:rPr lang="ru-RU" sz="4800" i="1" dirty="0" smtClean="0"/>
              <a:t>- за руку его веди.</a:t>
            </a:r>
            <a:endParaRPr lang="ru-RU" sz="4800" dirty="0" smtClean="0"/>
          </a:p>
          <a:p>
            <a:r>
              <a:rPr lang="ru-RU" sz="4800" i="1" dirty="0" smtClean="0"/>
              <a:t>Те- де- те- рыба водится в воде.</a:t>
            </a:r>
            <a:endParaRPr lang="ru-RU" sz="4800" dirty="0" smtClean="0"/>
          </a:p>
          <a:p>
            <a:r>
              <a:rPr lang="ru-RU" sz="4800" i="1" dirty="0" smtClean="0"/>
              <a:t>Те- де- те- хорошо читайте.</a:t>
            </a:r>
            <a:endParaRPr lang="ru-RU" sz="4800" dirty="0" smtClean="0"/>
          </a:p>
          <a:p>
            <a:endParaRPr lang="ru-RU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07704" y="404664"/>
            <a:ext cx="7570088" cy="573670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Шьелм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зяем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Вачр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сакоыб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clipartmania.ru/uploads/gallery/comthumb/460/spoon-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925" y="404664"/>
            <a:ext cx="2291712" cy="2736304"/>
          </a:xfrm>
          <a:prstGeom prst="rect">
            <a:avLst/>
          </a:prstGeom>
          <a:noFill/>
        </p:spPr>
      </p:pic>
      <p:pic>
        <p:nvPicPr>
          <p:cNvPr id="1028" name="Picture 4" descr="http://irecommend.ru/sites/default/files/product-images/397472/kTFaic2dr4ExQLRWy4De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7" y="260648"/>
            <a:ext cx="4331307" cy="2880320"/>
          </a:xfrm>
          <a:prstGeom prst="rect">
            <a:avLst/>
          </a:prstGeom>
          <a:noFill/>
        </p:spPr>
      </p:pic>
      <p:pic>
        <p:nvPicPr>
          <p:cNvPr id="1030" name="Picture 6" descr="http://fortism.ru/assets/images/Derev.stul/S_9_jestki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3329608"/>
            <a:ext cx="3528392" cy="3528392"/>
          </a:xfrm>
          <a:prstGeom prst="rect">
            <a:avLst/>
          </a:prstGeom>
          <a:noFill/>
        </p:spPr>
      </p:pic>
      <p:pic>
        <p:nvPicPr>
          <p:cNvPr id="1032" name="Picture 8" descr="http://toutitouchi.ru/files/oguret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4048" y="3861048"/>
            <a:ext cx="3810000" cy="2381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 descr="http://mypresentation.ru/documents/5f708cd7453bc5103e65429235ff8617/img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8604448" cy="6453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45920" y="692696"/>
            <a:ext cx="7498080" cy="4800600"/>
          </a:xfrm>
        </p:spPr>
        <p:txBody>
          <a:bodyPr/>
          <a:lstStyle/>
          <a:p>
            <a:r>
              <a:rPr lang="ru-RU" b="1" dirty="0" smtClean="0"/>
              <a:t>Маскарад</a:t>
            </a:r>
            <a:r>
              <a:rPr lang="ru-RU" dirty="0" smtClean="0"/>
              <a:t> – традиция переодеваться, надевать маски.</a:t>
            </a:r>
          </a:p>
          <a:p>
            <a:endParaRPr lang="ru-RU" dirty="0"/>
          </a:p>
        </p:txBody>
      </p:sp>
      <p:pic>
        <p:nvPicPr>
          <p:cNvPr id="19458" name="Picture 2" descr="http://img.kerch.com.ru/images/2014/42528_0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012056"/>
            <a:ext cx="5976664" cy="48459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82" name="Picture 2" descr="http://images.myshared.ru/10/1007776/slide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8892480" cy="6669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61</TotalTime>
  <Words>35</Words>
  <Application>Microsoft Office PowerPoint</Application>
  <PresentationFormat>Экран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Солнцестояние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Валерия</dc:creator>
  <cp:lastModifiedBy>Валерия</cp:lastModifiedBy>
  <cp:revision>8</cp:revision>
  <dcterms:created xsi:type="dcterms:W3CDTF">2016-03-13T15:09:05Z</dcterms:created>
  <dcterms:modified xsi:type="dcterms:W3CDTF">2016-04-08T17:37:11Z</dcterms:modified>
</cp:coreProperties>
</file>