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00E3E6-6E76-42E8-965E-1EF06D74B10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28091A-4C77-407B-8923-58EA5FA4F15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rushkolnik.ru/tw_files2/urls_3/887/d-886460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Валерия</dc:creator>
  <cp:lastModifiedBy>Валерия</cp:lastModifiedBy>
  <cp:revision>1</cp:revision>
  <dcterms:created xsi:type="dcterms:W3CDTF">2016-02-28T14:48:10Z</dcterms:created>
  <dcterms:modified xsi:type="dcterms:W3CDTF">2016-02-28T14:53:46Z</dcterms:modified>
</cp:coreProperties>
</file>