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57" r:id="rId14"/>
    <p:sldId id="274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8C8BE7-32AE-4FBF-A35B-DC0B901B19E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018D26-AC52-4637-8F53-88FB5EB5A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0"/>
            <a:ext cx="6571456" cy="692838"/>
          </a:xfrm>
        </p:spPr>
        <p:txBody>
          <a:bodyPr>
            <a:normAutofit/>
          </a:bodyPr>
          <a:lstStyle/>
          <a:p>
            <a:r>
              <a:rPr lang="ru-RU" dirty="0" smtClean="0"/>
              <a:t>С.А.Виноградов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artist-gallery.ru/uploads/posts/2012-10/5f8ded241e908ce5e8423a0fe495592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849159"/>
            <a:ext cx="5956719" cy="6008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hotoflowery.ru/photo/72/72181a58644218c29febdf5753dcf8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60470"/>
            <a:ext cx="8064896" cy="537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tranazoo.ru/media/k2/items/cache/1d36d23b156ead252433d4ce2c21c387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4629085" cy="3312368"/>
          </a:xfrm>
          <a:prstGeom prst="rect">
            <a:avLst/>
          </a:prstGeom>
          <a:noFill/>
        </p:spPr>
      </p:pic>
      <p:pic>
        <p:nvPicPr>
          <p:cNvPr id="35844" name="Picture 4" descr="https://otvet.imgsmail.ru/download/133e993291a24cdaf36479f2a3d88a58_i-1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780928"/>
            <a:ext cx="4355976" cy="3863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www.chitalnya.ru/upload2/946/afce580adb7695a73e6a1ce3ee02fe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8572817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88680"/>
          </a:xfrm>
        </p:spPr>
        <p:txBody>
          <a:bodyPr/>
          <a:lstStyle/>
          <a:p>
            <a:pPr algn="ctr"/>
            <a:r>
              <a:rPr lang="ru-RU" dirty="0" smtClean="0"/>
              <a:t>Учимся у природы.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73216"/>
            <a:ext cx="7084640" cy="5403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Мастер Постройки сам учится у природы и предлагает нам понаблюдать.</a:t>
            </a:r>
          </a:p>
          <a:p>
            <a:pPr marL="0" indent="0">
              <a:buNone/>
            </a:pPr>
            <a:r>
              <a:rPr lang="ru-RU" dirty="0" smtClean="0"/>
              <a:t>Во многом, что нас окружает, можно увидеть необыкновенный, но очень нужный и удобный домик.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052736"/>
            <a:ext cx="2982639" cy="13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13176"/>
            <a:ext cx="1950720" cy="1463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08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6192688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Подумайте….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44624"/>
            <a:ext cx="6336704" cy="1440159"/>
          </a:xfrm>
        </p:spPr>
        <p:txBody>
          <a:bodyPr>
            <a:normAutofit fontScale="25000" lnSpcReduction="20000"/>
          </a:bodyPr>
          <a:lstStyle/>
          <a:p>
            <a:endParaRPr lang="ru-RU" sz="4800" b="1" dirty="0" smtClean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pPr algn="ctr"/>
            <a:endParaRPr lang="ru-RU" sz="12300" b="1" dirty="0" smtClean="0">
              <a:solidFill>
                <a:srgbClr val="FF0000"/>
              </a:solidFill>
            </a:endParaRPr>
          </a:p>
          <a:p>
            <a:pPr algn="ctr"/>
            <a:endParaRPr lang="ru-RU" sz="12300" b="1" dirty="0">
              <a:solidFill>
                <a:srgbClr val="FF0000"/>
              </a:solidFill>
            </a:endParaRPr>
          </a:p>
          <a:p>
            <a:pPr algn="ctr"/>
            <a:endParaRPr lang="ru-RU" sz="12300" b="1" dirty="0" smtClean="0">
              <a:solidFill>
                <a:srgbClr val="FF0000"/>
              </a:solidFill>
            </a:endParaRPr>
          </a:p>
          <a:p>
            <a:pPr algn="ctr"/>
            <a:endParaRPr lang="ru-RU" sz="12300" b="1" dirty="0">
              <a:solidFill>
                <a:srgbClr val="FF0000"/>
              </a:solidFill>
            </a:endParaRPr>
          </a:p>
          <a:p>
            <a:pPr algn="ctr"/>
            <a:endParaRPr lang="ru-RU" sz="12300" b="1" dirty="0" smtClean="0">
              <a:solidFill>
                <a:srgbClr val="FF0000"/>
              </a:solidFill>
            </a:endParaRPr>
          </a:p>
          <a:p>
            <a:pPr algn="ctr"/>
            <a:endParaRPr lang="ru-RU" sz="12300" b="1" dirty="0">
              <a:solidFill>
                <a:srgbClr val="FF0000"/>
              </a:solidFill>
            </a:endParaRPr>
          </a:p>
          <a:p>
            <a:pPr algn="ctr"/>
            <a:endParaRPr lang="ru-RU" sz="12300" b="1" dirty="0" smtClean="0">
              <a:solidFill>
                <a:srgbClr val="FF0000"/>
              </a:solidFill>
            </a:endParaRPr>
          </a:p>
          <a:p>
            <a:pPr algn="ctr"/>
            <a:endParaRPr lang="ru-RU" sz="12300" b="1" dirty="0">
              <a:solidFill>
                <a:srgbClr val="FF0000"/>
              </a:solidFill>
            </a:endParaRPr>
          </a:p>
          <a:p>
            <a:pPr algn="ctr"/>
            <a:r>
              <a:rPr lang="ru-RU" sz="14400" b="1" dirty="0" smtClean="0">
                <a:solidFill>
                  <a:srgbClr val="FF0000"/>
                </a:solidFill>
              </a:rPr>
              <a:t>Какие </a:t>
            </a:r>
            <a:r>
              <a:rPr lang="ru-RU" sz="14400" b="1" dirty="0">
                <a:solidFill>
                  <a:srgbClr val="FF0000"/>
                </a:solidFill>
              </a:rPr>
              <a:t>домики в природе вы видели?</a:t>
            </a:r>
            <a:br>
              <a:rPr lang="ru-RU" sz="14400" b="1" dirty="0">
                <a:solidFill>
                  <a:srgbClr val="FF0000"/>
                </a:solidFill>
              </a:rPr>
            </a:br>
            <a:endParaRPr lang="ru-RU" sz="14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5303535" cy="4428000"/>
          </a:xfrm>
        </p:spPr>
      </p:pic>
    </p:spTree>
    <p:extLst>
      <p:ext uri="{BB962C8B-B14F-4D97-AF65-F5344CB8AC3E}">
        <p14:creationId xmlns="" xmlns:p14="http://schemas.microsoft.com/office/powerpoint/2010/main" val="42478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202884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/>
              <a:t>Что за чудо! Вот так чудо!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Сверху блюдо, снизу блюдо,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Ходит чудо по дороге,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Голова торчит, да ноги.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3664352" cy="280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3652704" cy="27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45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2604904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/>
              <a:t>Весь день ползу я по дорожке -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То выпущу, то спрячу рожки.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Спешить домой я не спешу -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Зачем спешить мне по-пустому?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Свой дом всегда с собой ношу -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И потому всегда я дома.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3300185" cy="248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7032"/>
            <a:ext cx="3433379" cy="248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3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289293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/>
              <a:t>Был белый дом,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Чудесный дом,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И что-то застучало в нём.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И он разбился, и оттуда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Живое выбежало чудо, -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Такое тёплое, такое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Пушистое и золотое.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3318524" cy="302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77" y="3429000"/>
            <a:ext cx="3899246" cy="29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12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28656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/>
              <a:t>В колыбельке подвесной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Летом житель спит лесной.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Осень пёстрая придёт —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На зубок он попадёт. 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60762"/>
            <a:ext cx="2497964" cy="24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26" y="2492896"/>
            <a:ext cx="2643402" cy="19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365103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96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2316872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/>
              <a:t>Спал цветок и вдруг проснулся –</a:t>
            </a:r>
            <a:br>
              <a:rPr lang="ru-RU" sz="2800" b="0" dirty="0"/>
            </a:br>
            <a:r>
              <a:rPr lang="ru-RU" sz="2800" b="0" dirty="0"/>
              <a:t>Больше спать не захотел.</a:t>
            </a:r>
            <a:br>
              <a:rPr lang="ru-RU" sz="2800" b="0" dirty="0"/>
            </a:br>
            <a:r>
              <a:rPr lang="ru-RU" sz="2800" b="0" dirty="0"/>
              <a:t>Шевельнулся, встрепенулся,</a:t>
            </a:r>
            <a:br>
              <a:rPr lang="ru-RU" sz="2800" b="0" dirty="0"/>
            </a:br>
            <a:r>
              <a:rPr lang="ru-RU" sz="2800" b="0" dirty="0"/>
              <a:t>Взвился вверх и улетел.</a:t>
            </a:r>
            <a:br>
              <a:rPr lang="ru-RU" sz="2800" b="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2778923" cy="417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5100"/>
            <a:ext cx="3604500" cy="320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3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vdp.mycdn.me/getImage?id=18357160482&amp;idx=13&amp;thumbType=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764704"/>
            <a:ext cx="8603160" cy="4839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/>
              <a:t>Не похожи на иголки, 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А упали тоже с ёлки.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95" y="3789040"/>
            <a:ext cx="4088000" cy="262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632415" cy="262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5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05191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Без рук, без </a:t>
            </a:r>
            <a:r>
              <a:rPr lang="ru-RU" dirty="0" err="1" smtClean="0"/>
              <a:t>топорёнка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построена избёнка.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2298487" cy="280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14" y="1443332"/>
            <a:ext cx="4026495" cy="26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62" y="4227564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7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 как вы думаете, у всех ли животных есть свой дом?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9416"/>
            <a:ext cx="7255009" cy="5131696"/>
          </a:xfrm>
        </p:spPr>
        <p:txBody>
          <a:bodyPr/>
          <a:lstStyle/>
          <a:p>
            <a:pPr algn="ctr"/>
            <a:r>
              <a:rPr lang="ru-RU" dirty="0" smtClean="0"/>
              <a:t>Какие дома есть у животных?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499167" cy="259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30" y="2240856"/>
            <a:ext cx="3711279" cy="23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0" y="4651230"/>
            <a:ext cx="2790694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4856"/>
            <a:ext cx="2643402" cy="19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55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 лисы в лесу глухом</a:t>
            </a:r>
            <a:br>
              <a:rPr lang="ru-RU" sz="2800" dirty="0" smtClean="0"/>
            </a:br>
            <a:r>
              <a:rPr lang="ru-RU" sz="2800" dirty="0" smtClean="0"/>
              <a:t>есть нора – надёжный дом.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05784"/>
            <a:ext cx="5142627" cy="385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01789"/>
            <a:ext cx="1524000" cy="1990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7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Не страшны зимой метели</a:t>
            </a:r>
            <a:br>
              <a:rPr lang="ru-RU" sz="2800" dirty="0" smtClean="0"/>
            </a:br>
            <a:r>
              <a:rPr lang="ru-RU" sz="2800" dirty="0" smtClean="0"/>
              <a:t>Белочке в дупле на ели.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439567" cy="4356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3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17408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Под кустами ёж колючий</a:t>
            </a:r>
            <a:br>
              <a:rPr lang="ru-RU" sz="2800" dirty="0" smtClean="0"/>
            </a:br>
            <a:r>
              <a:rPr lang="ru-RU" sz="2800" dirty="0" smtClean="0"/>
              <a:t>нагребает листья в кучу.</a:t>
            </a:r>
            <a:br>
              <a:rPr lang="ru-RU" sz="2800" dirty="0" smtClean="0"/>
            </a:br>
            <a:r>
              <a:rPr lang="ru-RU" sz="2800" dirty="0" smtClean="0"/>
              <a:t>В них забьётся до весны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и всю зиму смотрит сны.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6220800" cy="388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0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1884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Из ветвей, камней, коры</a:t>
            </a:r>
            <a:br>
              <a:rPr lang="ru-RU" sz="2800" dirty="0" smtClean="0"/>
            </a:br>
            <a:r>
              <a:rPr lang="ru-RU" sz="2800" dirty="0" smtClean="0"/>
              <a:t>хатки делают бобры -</a:t>
            </a:r>
            <a:br>
              <a:rPr lang="ru-RU" sz="2800" dirty="0" smtClean="0"/>
            </a:br>
            <a:r>
              <a:rPr lang="ru-RU" sz="2800" dirty="0" smtClean="0"/>
              <a:t>Строят домик у пруда;</a:t>
            </a:r>
            <a:br>
              <a:rPr lang="ru-RU" sz="2800" dirty="0" smtClean="0"/>
            </a:br>
            <a:r>
              <a:rPr lang="ru-RU" sz="2800" dirty="0" smtClean="0"/>
              <a:t>вход туда – из – подо льда!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3999000" cy="223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3556580" cy="26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8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72672" cy="159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 дому своему стремится</a:t>
            </a:r>
            <a:br>
              <a:rPr lang="ru-RU" sz="2800" dirty="0" smtClean="0"/>
            </a:br>
            <a:r>
              <a:rPr lang="ru-RU" sz="2800" dirty="0" smtClean="0"/>
              <a:t>издалёка аист – птица;</a:t>
            </a:r>
            <a:br>
              <a:rPr lang="ru-RU" sz="2800" dirty="0" smtClean="0"/>
            </a:br>
            <a:r>
              <a:rPr lang="ru-RU" sz="2800" dirty="0" smtClean="0"/>
              <a:t>прилетает каждый год</a:t>
            </a:r>
            <a:br>
              <a:rPr lang="ru-RU" sz="2800" dirty="0" smtClean="0"/>
            </a:br>
            <a:r>
              <a:rPr lang="ru-RU" sz="2800" dirty="0" smtClean="0"/>
              <a:t>и в гнезде своём живёт.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5193426" cy="3456000"/>
          </a:xfrm>
        </p:spPr>
      </p:pic>
    </p:spTree>
    <p:extLst>
      <p:ext uri="{BB962C8B-B14F-4D97-AF65-F5344CB8AC3E}">
        <p14:creationId xmlns="" xmlns:p14="http://schemas.microsoft.com/office/powerpoint/2010/main" val="19331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647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Разве спросишь без улыбки:</a:t>
            </a:r>
            <a:br>
              <a:rPr lang="ru-RU" sz="2800" dirty="0" smtClean="0"/>
            </a:br>
            <a:r>
              <a:rPr lang="ru-RU" sz="2800" dirty="0" smtClean="0"/>
              <a:t>-ну, где дом улитки?</a:t>
            </a:r>
            <a:br>
              <a:rPr lang="ru-RU" sz="2800" dirty="0" smtClean="0"/>
            </a:br>
            <a:r>
              <a:rPr lang="ru-RU" sz="2800" dirty="0" smtClean="0"/>
              <a:t>И дошкольник рассмеётся:</a:t>
            </a:r>
            <a:br>
              <a:rPr lang="ru-RU" sz="2800" dirty="0" smtClean="0"/>
            </a:br>
            <a:r>
              <a:rPr lang="ru-RU" sz="2800" dirty="0" smtClean="0"/>
              <a:t>с ним она не расстаётся!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3904665" cy="4212000"/>
          </a:xfrm>
        </p:spPr>
      </p:pic>
    </p:spTree>
    <p:extLst>
      <p:ext uri="{BB962C8B-B14F-4D97-AF65-F5344CB8AC3E}">
        <p14:creationId xmlns="" xmlns:p14="http://schemas.microsoft.com/office/powerpoint/2010/main" val="17419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Есть у каждого свой дом, </a:t>
            </a:r>
            <a:br>
              <a:rPr lang="ru-RU" sz="2800" dirty="0" smtClean="0"/>
            </a:br>
            <a:r>
              <a:rPr lang="ru-RU" sz="2800" dirty="0" smtClean="0"/>
              <a:t>всем тепло, уютно в нём!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184000" cy="3888000"/>
          </a:xfrm>
        </p:spPr>
      </p:pic>
    </p:spTree>
    <p:extLst>
      <p:ext uri="{BB962C8B-B14F-4D97-AF65-F5344CB8AC3E}">
        <p14:creationId xmlns="" xmlns:p14="http://schemas.microsoft.com/office/powerpoint/2010/main" val="16403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17.ifotki.info/org/997ea60da7967543ff5a9d385c07b652534500185154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8001000" cy="5676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Нарисовать домик, который построила природа.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6" y="3773835"/>
            <a:ext cx="3774932" cy="295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2135355" cy="18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3680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МОЛОДЦЫ!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4227125" cy="4284000"/>
          </a:xfrm>
        </p:spPr>
      </p:pic>
    </p:spTree>
    <p:extLst>
      <p:ext uri="{BB962C8B-B14F-4D97-AF65-F5344CB8AC3E}">
        <p14:creationId xmlns="" xmlns:p14="http://schemas.microsoft.com/office/powerpoint/2010/main" val="6631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artvedia.ru/upload/f0_3637780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24744"/>
            <a:ext cx="8286633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kartin.net/sites/default/files/paintings/zhukovskiy_stanislav_yulianovich/k_vesne.jpg?13076146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620688"/>
            <a:ext cx="745614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drawnground.co.uk/wp-content/gallery/tretyakov-gallery/rooks-return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46163"/>
            <a:ext cx="5112568" cy="6451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jahero.ru/k/26/vetki_listya_gnezdo_yayca_makro_1680x10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2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econet.ua/media/413/kindeditor/image/201304/201304161439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7620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v.900igr.net:10/datai/biologija/Klass-Ptitsy/0013-016-Razmnozhenie-i-razvitie-pti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8587458" cy="5261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141</TotalTime>
  <Words>143</Words>
  <Application>Microsoft Office PowerPoint</Application>
  <PresentationFormat>Экран (4:3)</PresentationFormat>
  <Paragraphs>37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Изящная</vt:lpstr>
      <vt:lpstr>С.А.Виноградов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Учимся у природы.</vt:lpstr>
      <vt:lpstr>Подумайте….</vt:lpstr>
      <vt:lpstr>Что за чудо! Вот так чудо! Сверху блюдо, снизу блюдо, Ходит чудо по дороге, Голова торчит, да ноги.</vt:lpstr>
      <vt:lpstr>Весь день ползу я по дорожке - То выпущу, то спрячу рожки. Спешить домой я не спешу - Зачем спешить мне по-пустому? Свой дом всегда с собой ношу - И потому всегда я дома.</vt:lpstr>
      <vt:lpstr>Был белый дом, Чудесный дом, И что-то застучало в нём. И он разбился, и оттуда Живое выбежало чудо, -  Такое тёплое, такое Пушистое и золотое.</vt:lpstr>
      <vt:lpstr>В колыбельке подвесной Летом житель спит лесной. Осень пёстрая придёт — На зубок он попадёт. </vt:lpstr>
      <vt:lpstr>Спал цветок и вдруг проснулся – Больше спать не захотел. Шевельнулся, встрепенулся, Взвился вверх и улетел. </vt:lpstr>
      <vt:lpstr>Не похожи на иголки,  А упали тоже с ёлки.</vt:lpstr>
      <vt:lpstr>Без рук, без топорёнка построена избёнка.</vt:lpstr>
      <vt:lpstr>А как вы думаете, у всех ли животных есть свой дом?</vt:lpstr>
      <vt:lpstr>У лисы в лесу глухом есть нора – надёжный дом.</vt:lpstr>
      <vt:lpstr>Не страшны зимой метели Белочке в дупле на ели.</vt:lpstr>
      <vt:lpstr>Под кустами ёж колючий нагребает листья в кучу. В них забьётся до весны  и всю зиму смотрит сны.</vt:lpstr>
      <vt:lpstr>Из ветвей, камней, коры хатки делают бобры - Строят домик у пруда; вход туда – из – подо льда! </vt:lpstr>
      <vt:lpstr>К дому своему стремится издалёка аист – птица; прилетает каждый год и в гнезде своём живёт.</vt:lpstr>
      <vt:lpstr>Разве спросишь без улыбки: -ну, где дом улитки? И дошкольник рассмеётся: с ним она не расстаётся!</vt:lpstr>
      <vt:lpstr>Есть у каждого свой дом,  всем тепло, уютно в нём!</vt:lpstr>
      <vt:lpstr>Нарисовать домик, который построила природа.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Валерия</cp:lastModifiedBy>
  <cp:revision>14</cp:revision>
  <dcterms:created xsi:type="dcterms:W3CDTF">2012-01-25T17:05:52Z</dcterms:created>
  <dcterms:modified xsi:type="dcterms:W3CDTF">2016-04-08T18:54:39Z</dcterms:modified>
</cp:coreProperties>
</file>