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D7D3BC-D8DD-43CD-A70A-49192AF35270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9F0A278-F755-482F-B529-8EA179D645E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7243896" cy="359516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странице букваря 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Тридцать три богатыря. 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Мудрецов-богатырей 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Знает каждый грамотей.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59157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 Т стоит на крыше: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Телевизор в доме том.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в антенну превратилась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крыше очутилась.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Удобная буква!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 в ней то,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можно на букву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Повесить пальто.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Филин, в книжку залетев,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Превратился в букву Ф.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800600"/>
          </a:xfrm>
        </p:spPr>
        <p:txBody>
          <a:bodyPr/>
          <a:lstStyle/>
          <a:p>
            <a:pPr lvl="0"/>
            <a:r>
              <a:rPr lang="ru-RU" dirty="0" smtClean="0"/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Азбука к мудрости ступенька.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-Аз да буки — начало науки.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-Аз да буки, да и конец науки.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afishanew/21626/54f84f2332f78f5cefc8e4bd80c6c3a6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848872" cy="5232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нтон\Desktop\533977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411824" cy="6244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нтон\Desktop\hello_html_61eec2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7998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нтон\Desktop\hello_html_m7ff424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58398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нтон\Desktop\hello_html_3b8a47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7998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58437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Ученик: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Вставайте дружно всякий раз,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Когда учитель входит в класс.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Ученик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Нельзя на уроке-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Послушай, дружок,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Жвачку жевать,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кусать пирожок.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Парта – это не кровать,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на ней нельзя лежать.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Ты сиди за партой стройно,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веди себя достойно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746064" cy="5699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Ученик: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Ответить хочешь – не шуми,</a:t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А только руку подними.</a:t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Учитель спросит – надо встать.</a:t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Когда он сесть позволит – сядь</a:t>
            </a: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Ученик: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Ежедневно по утрам,</a:t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Заниматься надо нам.</a:t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Мы с доски не сводим глаз,</a:t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А учитель учит нас.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818072" cy="58437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– начало алфавита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она и знаменита.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Астра, азбука, айва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Начинаются на 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 Б с большим брюшком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кепке с длинным козырьком.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буква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Видна вдали – красивая, витая.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будто крендель испекли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Приезжих поджидая.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нами буква Г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Стоит подобно кочерге.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стоит, дымок пуская,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Буква Д – труба печная.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– на грядке пригодилась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Вместо грабель потрудилась.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 Ё – родные сестры,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Различить сестер непросто.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у буквы Ё две точки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Словно в лесенке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гвоздочки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0"/>
            <a:ext cx="7602048" cy="59157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буква широка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похожа на жука.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при этом, точно жук,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Издает жужжащий звук: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Ж-ж-ж-ж-ж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– не просто завитушка,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– пружинка, крендель, стружка.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Молоток я раздобыл,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дощечек словно сбил.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здесь дощечек?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«Три»!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какая буква?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«И».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602048" cy="59157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Букву  Й зовут «И кратким».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Й, как И, в твоей тетрадке.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И не спутать с 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Сверху галочку пиши.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 ловил мышей и крыс,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Кролик лист капустный грыз.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Алфавит продолжит наш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 Л – лесной шалаш.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602048" cy="58437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Взявшись за руки мы встали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М похожи стали.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букве 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Я, как на лесенке,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Сижу и распеваю песенки.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 на колесо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увидишь букву 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старом дереве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дупло</a:t>
            </a:r>
          </a:p>
          <a:p>
            <a:pPr>
              <a:buNone/>
            </a:pPr>
            <a:r>
              <a:rPr lang="ru-RU" dirty="0" smtClean="0"/>
              <a:t>Ну совсем, как буква О.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746064" cy="59877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хоккее, на футболе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 П – ворота в поле.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«Дрожу от страха до сих пор!» 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Воскликнуло полено.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Похожа буква на топор,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Расколет непременно.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Полумесяц в небе темном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Буквой С повис над домом.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</TotalTime>
  <Words>129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2</cp:revision>
  <dcterms:created xsi:type="dcterms:W3CDTF">2016-03-01T19:30:27Z</dcterms:created>
  <dcterms:modified xsi:type="dcterms:W3CDTF">2016-03-01T19:43:05Z</dcterms:modified>
</cp:coreProperties>
</file>