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4" r:id="rId6"/>
    <p:sldId id="275" r:id="rId7"/>
    <p:sldId id="260" r:id="rId8"/>
    <p:sldId id="262" r:id="rId9"/>
    <p:sldId id="263" r:id="rId10"/>
    <p:sldId id="276" r:id="rId11"/>
    <p:sldId id="268" r:id="rId12"/>
    <p:sldId id="269" r:id="rId13"/>
    <p:sldId id="272" r:id="rId14"/>
    <p:sldId id="278" r:id="rId15"/>
    <p:sldId id="277" r:id="rId16"/>
    <p:sldId id="273" r:id="rId17"/>
    <p:sldId id="270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6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81081" autoAdjust="0"/>
  </p:normalViewPr>
  <p:slideViewPr>
    <p:cSldViewPr>
      <p:cViewPr varScale="1">
        <p:scale>
          <a:sx n="58" d="100"/>
          <a:sy n="58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62AE2-266B-4BF5-ABCF-D632012F49F1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B62AE-7EBF-4C70-9CC5-0A7B0FBF6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01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B62AE-7EBF-4C70-9CC5-0A7B0FBF66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B62AE-7EBF-4C70-9CC5-0A7B0FBF666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54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B62AE-7EBF-4C70-9CC5-0A7B0FBF666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35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C8358F-AF6A-425F-956D-2C01C64F6F0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9D6B63-5BBC-47D9-A90D-8B14A224A5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5202760"/>
            <a:ext cx="2808312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воспитатель:</a:t>
            </a:r>
          </a:p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Бобрай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Елена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8840990" cy="64807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Презентация для родительского собрания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2" y="2924944"/>
            <a:ext cx="6125344" cy="37899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944" y="1268760"/>
            <a:ext cx="8928992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en-US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“</a:t>
            </a:r>
            <a:r>
              <a:rPr lang="ru-RU" sz="16600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Наказывая-подумай</a:t>
            </a:r>
            <a:r>
              <a:rPr lang="ru-RU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 как?</a:t>
            </a:r>
            <a:r>
              <a:rPr lang="en-US" sz="1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”</a:t>
            </a:r>
            <a:endParaRPr lang="ru-RU" sz="1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ГБОУ  Школа  №1362 дошкольное  объединение 1 город Москва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49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12776"/>
            <a:ext cx="3206116" cy="304698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Срыв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взрослого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(усталость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проблемы,  семья  на грани развода) 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620" y="290118"/>
            <a:ext cx="5650868" cy="63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45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403" y="188640"/>
            <a:ext cx="727280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Родительские методы воспитания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5" y="980728"/>
            <a:ext cx="6515381" cy="576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3" y="2348880"/>
            <a:ext cx="2376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Шлепая ребенка, вы учите его бояться вас.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061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7" y="116632"/>
            <a:ext cx="5979223" cy="6552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548680"/>
            <a:ext cx="3160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Телесные наказания требуют от родителей меньше всего ума и способностей, чем любые другие </a:t>
            </a:r>
            <a:endParaRPr lang="ru-RU" sz="2800" dirty="0">
              <a:latin typeface="Arial Black" pitchFamily="34" charset="0"/>
            </a:endParaRPr>
          </a:p>
          <a:p>
            <a:pPr algn="ctr"/>
            <a:r>
              <a:rPr lang="ru-RU" sz="2800" dirty="0" smtClean="0">
                <a:latin typeface="Arial Black" pitchFamily="34" charset="0"/>
              </a:rPr>
              <a:t>меры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в</a:t>
            </a:r>
            <a:r>
              <a:rPr lang="ru-RU" sz="2800" dirty="0" smtClean="0">
                <a:latin typeface="Arial Black" pitchFamily="34" charset="0"/>
              </a:rPr>
              <a:t>оспитания.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93114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16632"/>
            <a:ext cx="6048672" cy="662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66623"/>
            <a:ext cx="25922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Если вы шлепаете ребенка </a:t>
            </a:r>
            <a:r>
              <a:rPr lang="en-US" sz="2800" dirty="0" smtClean="0">
                <a:latin typeface="Arial Black" pitchFamily="34" charset="0"/>
              </a:rPr>
              <a:t>“</a:t>
            </a:r>
            <a:r>
              <a:rPr lang="ru-RU" sz="2800" dirty="0" smtClean="0">
                <a:latin typeface="Arial Black" pitchFamily="34" charset="0"/>
              </a:rPr>
              <a:t>под горячую руку</a:t>
            </a:r>
            <a:r>
              <a:rPr lang="en-US" sz="2800" dirty="0" smtClean="0">
                <a:latin typeface="Arial Black" pitchFamily="34" charset="0"/>
              </a:rPr>
              <a:t>”</a:t>
            </a:r>
            <a:r>
              <a:rPr lang="ru-RU" sz="2800" dirty="0" smtClean="0">
                <a:latin typeface="Arial Black" pitchFamily="34" charset="0"/>
              </a:rPr>
              <a:t>, это означает, что вы хуже владеете собой, нежели требуете от ребенка.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2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36712"/>
            <a:ext cx="50050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1484784"/>
            <a:ext cx="2736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Наказания могут только утвердить, но не изменить поведения ребенка.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13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48538"/>
            <a:ext cx="8208912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20891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 наказанного ребенка может возникнуть враждебное чувство к родителям. И едва в нем объединяются два чувства - любовь и ненависть, - как сразу возникает конфликт.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43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20" y="252355"/>
            <a:ext cx="849694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 сожалению, бывает так: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7841" y="1860848"/>
            <a:ext cx="2915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ребенок ведет себя хорошо, то родители не обращают на него внимания, а если плохо- то наказывают.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067199"/>
            <a:ext cx="61206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726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Последствия физического наказания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24744"/>
            <a:ext cx="798377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42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04664"/>
            <a:ext cx="6120680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464166"/>
            <a:ext cx="2596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Физическое наказание учит детей тому, как использовать силу и жестокость для решения проблем и конфликтов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20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5616624" cy="6336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0152" y="1196752"/>
            <a:ext cx="3096344" cy="39703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Жестокость занижает самооценку, демонстрируя неуважительное отношение к ребенку, к его телу и достоинству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42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8189" y="36777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проекта: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792" y="1052736"/>
            <a:ext cx="8856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1.Цель и задачи проекта</a:t>
            </a:r>
          </a:p>
          <a:p>
            <a:r>
              <a:rPr lang="ru-RU" dirty="0"/>
              <a:t>2</a:t>
            </a:r>
            <a:r>
              <a:rPr lang="ru-RU" dirty="0" smtClean="0"/>
              <a:t>.Что такое наказание?</a:t>
            </a:r>
          </a:p>
          <a:p>
            <a:r>
              <a:rPr lang="ru-RU" dirty="0"/>
              <a:t> </a:t>
            </a:r>
            <a:r>
              <a:rPr lang="ru-RU" dirty="0" smtClean="0"/>
              <a:t>а) Причины наказания детей</a:t>
            </a:r>
          </a:p>
          <a:p>
            <a:r>
              <a:rPr lang="ru-RU" dirty="0" smtClean="0"/>
              <a:t> б) Привычные реакции родителей в процессе воспитания</a:t>
            </a:r>
          </a:p>
          <a:p>
            <a:r>
              <a:rPr lang="ru-RU" dirty="0" smtClean="0"/>
              <a:t> в) Родительские методы воспитания</a:t>
            </a:r>
          </a:p>
          <a:p>
            <a:r>
              <a:rPr lang="ru-RU" dirty="0"/>
              <a:t> </a:t>
            </a:r>
            <a:r>
              <a:rPr lang="ru-RU" dirty="0" smtClean="0"/>
              <a:t>г) Последствия физического наказания</a:t>
            </a:r>
          </a:p>
          <a:p>
            <a:r>
              <a:rPr lang="ru-RU" dirty="0"/>
              <a:t> </a:t>
            </a:r>
            <a:r>
              <a:rPr lang="ru-RU" dirty="0" smtClean="0"/>
              <a:t>д) За что нельзя наказывать детей</a:t>
            </a:r>
          </a:p>
          <a:p>
            <a:r>
              <a:rPr lang="ru-RU" dirty="0"/>
              <a:t> </a:t>
            </a:r>
            <a:r>
              <a:rPr lang="ru-RU" dirty="0" smtClean="0"/>
              <a:t>е) Каким должно быть наказание</a:t>
            </a:r>
          </a:p>
          <a:p>
            <a:r>
              <a:rPr lang="ru-RU" dirty="0" smtClean="0"/>
              <a:t>3.Упражнение </a:t>
            </a:r>
            <a:r>
              <a:rPr lang="en-US" dirty="0" smtClean="0"/>
              <a:t>“</a:t>
            </a:r>
            <a:r>
              <a:rPr lang="ru-RU" dirty="0" smtClean="0"/>
              <a:t>Мудрые правила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/>
              <a:t>4</a:t>
            </a:r>
            <a:r>
              <a:rPr lang="ru-RU" dirty="0" smtClean="0"/>
              <a:t>.Что говорят дети о наказании</a:t>
            </a:r>
          </a:p>
          <a:p>
            <a:r>
              <a:rPr lang="ru-RU" dirty="0"/>
              <a:t>5</a:t>
            </a:r>
            <a:r>
              <a:rPr lang="ru-RU" dirty="0" smtClean="0"/>
              <a:t>.Пожелание детей – родителям</a:t>
            </a:r>
          </a:p>
          <a:p>
            <a:r>
              <a:rPr lang="ru-RU" dirty="0" smtClean="0"/>
              <a:t>6.Подведение итогов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776" y="3068960"/>
            <a:ext cx="45720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07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96819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За что нельзя наказывать детей?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201043"/>
            <a:ext cx="5623695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Л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учше не наказывать, чем наказывать запоздало.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404701"/>
            <a:ext cx="5655824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За один раз-одно.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”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Салат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”</a:t>
            </a:r>
            <a:r>
              <a:rPr lang="ps-AF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из наказаний – блюдо не для детской души.</a:t>
            </a:r>
            <a:r>
              <a:rPr lang="ps-AF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3740932"/>
            <a:ext cx="562369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аказан - прощен.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старых грехах – ни слова.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149" y="5157192"/>
            <a:ext cx="894041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Если есть сомнение, наказывать или нет, не наказывайте. Никакой профилактики, никаких </a:t>
            </a:r>
            <a:r>
              <a:rPr lang="en-US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“</a:t>
            </a:r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на всякий случай</a:t>
            </a:r>
            <a:r>
              <a:rPr lang="en-US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”</a:t>
            </a:r>
            <a:r>
              <a:rPr lang="ru-RU" sz="28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sz="2800" b="1" spc="50" dirty="0">
              <a:ln w="11430"/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44560"/>
            <a:ext cx="3039928" cy="35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417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7275"/>
            <a:ext cx="892848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Каким должно быть наказание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759968"/>
            <a:ext cx="4103948" cy="3057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806956"/>
            <a:ext cx="3528392" cy="2934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759968"/>
            <a:ext cx="529258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 унижения. Что бы ни было, какой бы ни была вина ребенка, наказание не должно восприниматься ребенком как торжество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ашей силы над его слабостью, как унижение его чувства собственного достоинства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796834"/>
            <a:ext cx="5508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Чтобы не случилось, не лишайте ребенка необходимой заботы и похвалы. Наказание не должно посеять сомнение в вашей любви, а, наоборот, усилить переживания ребёнка, его любовь к родителям и ощущение того, как сильно его любят.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73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4128" y="461939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Помните: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484784"/>
            <a:ext cx="3456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Наказание не должно вредить здоровью – ни физическому, ни психическому. Более того, наказание должно быть полезным. Наказать это, скорее,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ишить ребенка хорошего, чем сделать ему плохое.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332657"/>
            <a:ext cx="540059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008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Что говорят дети о наказании?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96524"/>
            <a:ext cx="8712968" cy="58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94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Пожелания детей - родителям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18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6064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портфолио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980728"/>
            <a:ext cx="6912768" cy="5632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Презентация была подготовлена для родительского собрания.</a:t>
            </a:r>
          </a:p>
          <a:p>
            <a:r>
              <a:rPr lang="ru-RU" sz="2400" dirty="0" smtClean="0"/>
              <a:t>Собрание прошло в виде круглого стола в ГБОУ Школа № 1362 в дошкольном отделении </a:t>
            </a:r>
            <a:r>
              <a:rPr lang="ru-RU" sz="2400" dirty="0" smtClean="0"/>
              <a:t>1 г</a:t>
            </a:r>
            <a:r>
              <a:rPr lang="ru-RU" sz="2400" dirty="0" smtClean="0"/>
              <a:t>. Москвы.</a:t>
            </a:r>
          </a:p>
          <a:p>
            <a:r>
              <a:rPr lang="ru-RU" sz="2400" dirty="0" smtClean="0"/>
              <a:t>Предварительно было проведено анкетирование родителей на тему </a:t>
            </a:r>
            <a:r>
              <a:rPr lang="en-US" sz="2400" dirty="0" smtClean="0"/>
              <a:t>”</a:t>
            </a:r>
            <a:r>
              <a:rPr lang="ru-RU" sz="2400" dirty="0" smtClean="0"/>
              <a:t>О способах воспитания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Интервьюирование детей на тему </a:t>
            </a:r>
            <a:r>
              <a:rPr lang="en-US" sz="2400" dirty="0" smtClean="0"/>
              <a:t>”</a:t>
            </a:r>
            <a:r>
              <a:rPr lang="ru-RU" sz="2400" dirty="0" smtClean="0"/>
              <a:t>Наказание родителями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Выданы родителям  </a:t>
            </a:r>
            <a:r>
              <a:rPr lang="en-US" sz="2400" dirty="0" smtClean="0"/>
              <a:t>“</a:t>
            </a:r>
            <a:r>
              <a:rPr lang="ru-RU" sz="2400" dirty="0" smtClean="0"/>
              <a:t>Памятка родителям от ребенка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презентации принимали участие ребята подготовительной группы детского сада дошкольного отделения 1 города Москвы.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761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8224"/>
            <a:ext cx="8640960" cy="648072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14293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92033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733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299662"/>
            <a:ext cx="17281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0091" y="650671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Способствовать формированию личности ребенка через гуманистический стиль родительского воспитания.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32856"/>
            <a:ext cx="4500500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92940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3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95" y="2852936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1.Развивать у родителей интерес к совместному обсуждению методов поощрения и наказания детей в процессе воспитания</a:t>
            </a:r>
          </a:p>
          <a:p>
            <a:r>
              <a:rPr lang="ru-RU" dirty="0" smtClean="0"/>
              <a:t>2.Выявить причины и назвать возможные последствия жестокого наказания в семье</a:t>
            </a:r>
          </a:p>
          <a:p>
            <a:r>
              <a:rPr lang="ru-RU" dirty="0" smtClean="0"/>
              <a:t>3.Познакомить с высказываниями детей о том, какие методы наказания необходимо исключить в семье</a:t>
            </a:r>
          </a:p>
          <a:p>
            <a:r>
              <a:rPr lang="ru-RU" dirty="0" smtClean="0"/>
              <a:t>4.Памятка родителям </a:t>
            </a:r>
            <a:r>
              <a:rPr lang="en-US" dirty="0" smtClean="0"/>
              <a:t>“</a:t>
            </a:r>
            <a:r>
              <a:rPr lang="ru-RU" dirty="0" smtClean="0"/>
              <a:t>Мудрое воспитания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6127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112" y="476672"/>
            <a:ext cx="8176336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Наказание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 это строгое  воздействие за  какую-нибудь  вину,  проступок, наказание  ребенка  за  озорство;  подростка за  ложь,  грубость.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12" y="2292554"/>
            <a:ext cx="8176336" cy="41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72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508" y="62068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Наказание бывает: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450" y="2524544"/>
            <a:ext cx="357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справедливым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851678" y="249289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несправедливым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450" y="3267327"/>
            <a:ext cx="3578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Ребенок получает наказание, нарушая те правила, которые  были обдуманы и обсуждены и которые известны ребенку.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8179" y="3277726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Ребенок чувствует обиду и непонимание смысла наказания, а родители –чувство вины.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849346">
            <a:off x="1238079" y="918762"/>
            <a:ext cx="731520" cy="15075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6836371" y="1012151"/>
            <a:ext cx="731520" cy="14807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44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60648"/>
            <a:ext cx="8208912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Дети часто не понимают, за что получают наказание, поскольку не понимают, чего от них хотят.</a:t>
            </a:r>
            <a:endParaRPr lang="ru-RU" sz="2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45643"/>
            <a:ext cx="8208912" cy="50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76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7633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Причины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наказания детей: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750" y="945593"/>
            <a:ext cx="864096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Для поддержания дисциплины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Послушания, хорошего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поведения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863918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75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6347"/>
            <a:ext cx="8856984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целях воспитания, установление рамок дозволенного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96752"/>
            <a:ext cx="8856984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35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Демонстрация авторитета родителей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06979"/>
            <a:ext cx="8784976" cy="56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51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611</TotalTime>
  <Words>613</Words>
  <Application>Microsoft Office PowerPoint</Application>
  <PresentationFormat>Экран (4:3)</PresentationFormat>
  <Paragraphs>76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для родительского собрания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“Наказывая-подумай, как?”</dc:title>
  <dc:creator>Windows User</dc:creator>
  <cp:lastModifiedBy>Елена</cp:lastModifiedBy>
  <cp:revision>55</cp:revision>
  <dcterms:created xsi:type="dcterms:W3CDTF">2013-05-11T16:00:14Z</dcterms:created>
  <dcterms:modified xsi:type="dcterms:W3CDTF">2016-04-07T16:21:50Z</dcterms:modified>
</cp:coreProperties>
</file>