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о воде\blue-christmas-iphone-iphone-5-Favim.com-16137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4611231"/>
            <a:ext cx="55721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Что за звёздочки сквозные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пальто и на платке,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Все сквозные, вырезные,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 возьмёшь – вода в руке (снежинки )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о вод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2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429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Утром бусы засверкали,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Всю траву собой заткали,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пошли искать их днём,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Ищем, ищем –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ищем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не найдём ( роса )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о воде\gr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4942" y="500042"/>
            <a:ext cx="3929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Рассыпался горох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семьдесят дорог: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Никто его не подберёт ( град )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о воде\900559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47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628" y="714356"/>
            <a:ext cx="47863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небу облака гуляют,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Собою солнце заслоняют,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они сольются в кучу,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 будет грозовая… (туча )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о воде\nastol.com.ua-66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4810" y="4643446"/>
            <a:ext cx="4714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синем небе, как по речке,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Белые плывут овечки,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Держат путь из далека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зовут их? (облака )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о воде\mountains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4786322"/>
            <a:ext cx="7000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Речной водопад –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падение воды в реке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уступа, пересекающего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Речное русло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Новая папка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1142984"/>
            <a:ext cx="628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вода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2000240"/>
            <a:ext cx="6786610" cy="466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вода – интересно ребятам,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то, без чего нам, друзья, не прожить,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Человечеству послана она  во благо,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водой мы, конечно, должны дорожить.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вода? Это реки и моря,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лёд Антарктиды, это снег или град.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синее озеро там, на просторе,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красивый и громкий речной водопад.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весенний ручей и осенняя лужа.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вода? – Я отвечу легко.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то, что, бесспорно, нам жизненно  нужно,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в судьбу человека вошло глубоко.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detsad</dc:creator>
  <cp:lastModifiedBy>detsad</cp:lastModifiedBy>
  <cp:revision>5</cp:revision>
  <dcterms:created xsi:type="dcterms:W3CDTF">2016-03-17T10:51:29Z</dcterms:created>
  <dcterms:modified xsi:type="dcterms:W3CDTF">2016-03-17T11:01:05Z</dcterms:modified>
</cp:coreProperties>
</file>