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184114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морях и реках обитает,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часто  по небу летает,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как наскучит ей летать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землю падает опять ( вода )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15006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20" cy="7072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4786322"/>
            <a:ext cx="5429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всё время  занят делом,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не может зря идти.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идёт и красит белым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Всё, что видит на пути ( снег 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о воде\pod_glibami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214346" y="428625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стекло и не хрусталь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блестит, как будто сталь.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Занесёшь в тепло, домой,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сразу он водой.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 от него идёт,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конечно это… (лёд )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wT-EY5Pd8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285728"/>
            <a:ext cx="3643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Забралась на карниз,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 повесила вниз.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ночь слёзы прячет,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солнце плачет (сосулька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14473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Грянул дробно с высоты,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Умыл деревья и цветы.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помчался во всю прыть,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назад не воротить ( дождь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5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4857760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Сквозь густую пелену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я не пойму.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Дом, деревья, водоём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Серый гость  накрыл плащом ( туман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4714884"/>
            <a:ext cx="35718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летаю.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виду я туман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Напоминаю (пар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tn_1125097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572008"/>
            <a:ext cx="6929486" cy="185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Серебристой бахромой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ветвях висит зимой.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весною на весу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Превращается в росу (иней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178</Words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detsad</cp:lastModifiedBy>
  <cp:revision>6</cp:revision>
  <dcterms:created xsi:type="dcterms:W3CDTF">2016-03-17T10:48:17Z</dcterms:created>
  <dcterms:modified xsi:type="dcterms:W3CDTF">2016-03-17T11:03:29Z</dcterms:modified>
</cp:coreProperties>
</file>