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9" r:id="rId2"/>
    <p:sldId id="290" r:id="rId3"/>
    <p:sldId id="257" r:id="rId4"/>
    <p:sldId id="258" r:id="rId5"/>
    <p:sldId id="259" r:id="rId6"/>
    <p:sldId id="260" r:id="rId7"/>
    <p:sldId id="285" r:id="rId8"/>
    <p:sldId id="284" r:id="rId9"/>
    <p:sldId id="29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3" autoAdjust="0"/>
    <p:restoredTop sz="94643" autoAdjust="0"/>
  </p:normalViewPr>
  <p:slideViewPr>
    <p:cSldViewPr>
      <p:cViewPr>
        <p:scale>
          <a:sx n="48" d="100"/>
          <a:sy n="48" d="100"/>
        </p:scale>
        <p:origin x="-1710" y="-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B3682-8FF3-4580-BE84-7F4D4CC0457C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13C97-8A4B-481C-9D5C-5AF0F0648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A759-321B-4EBC-920B-3EBAD13AC279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DFE1-2C10-41D0-856D-45216BE3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A759-321B-4EBC-920B-3EBAD13AC279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DFE1-2C10-41D0-856D-45216BE3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A759-321B-4EBC-920B-3EBAD13AC279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DFE1-2C10-41D0-856D-45216BE3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A759-321B-4EBC-920B-3EBAD13AC279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DFE1-2C10-41D0-856D-45216BE3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A759-321B-4EBC-920B-3EBAD13AC279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DFE1-2C10-41D0-856D-45216BE3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A759-321B-4EBC-920B-3EBAD13AC279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DFE1-2C10-41D0-856D-45216BE3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A759-321B-4EBC-920B-3EBAD13AC279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DFE1-2C10-41D0-856D-45216BE3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A759-321B-4EBC-920B-3EBAD13AC279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DFE1-2C10-41D0-856D-45216BE3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A759-321B-4EBC-920B-3EBAD13AC279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DFE1-2C10-41D0-856D-45216BE3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A759-321B-4EBC-920B-3EBAD13AC279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DFE1-2C10-41D0-856D-45216BE3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A759-321B-4EBC-920B-3EBAD13AC279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DFE1-2C10-41D0-856D-45216BE3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0A759-321B-4EBC-920B-3EBAD13AC279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DFE1-2C10-41D0-856D-45216BE3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ая папка\круговор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Новая папка\main_472081_origina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0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Круговорот воды в природе</a:t>
            </a:r>
            <a:endParaRPr lang="ru-RU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5429264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МКДОУ 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Шварцевский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д\с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Нечипорович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Валентина Евгеньевна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Новая папка\круговоро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Новая папка\img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9E6FD"/>
              </a:clrFrom>
              <a:clrTo>
                <a:srgbClr val="B9E6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214290"/>
            <a:ext cx="6959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Откуда берётся вода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357298"/>
            <a:ext cx="71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появляется из ручейка,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Ручьи по пути собирает река,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Река полноводно бежит на просторе,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Пока, наконец , не вливается в море.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Моря пополняют запас океана.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Сгущается влага над ним как сметана,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Она поднимается выше… Пока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превращается в облака.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облака, пролетая над нами,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Дождём проливаются, сыплют снегами.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Снега превратятся весной в ручейки,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Ручьи побегут до ближайшей реки…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5786454"/>
            <a:ext cx="4786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Всё это зовут в народе: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Круговорот в природе </a:t>
            </a:r>
          </a:p>
          <a:p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мор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042118"/>
            <a:ext cx="10715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Широкое, глубокое .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Волной  о берег бьётся .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Воды всегда в нём много,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она не пьётся (море, океан )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море\35163_html_2a43a7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857232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ног, а бежит,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рук, а рукава имеет (река )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море\69e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866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785794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Стоит корыто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Водой налито (пруд )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море\14778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286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9190" y="4000504"/>
            <a:ext cx="4500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 травою на песок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Уронили поясок,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лежит, да не поднять.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бежит, да не догнать (ручей )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о воде\k-l_7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000504"/>
            <a:ext cx="7858180" cy="274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Пузырьками из воды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 выходит с глубины!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Круглое и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голубое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краёв полно водою.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 водою камыши: что такое?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Подскажи! – Это… (озеро )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о воде\mountains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7215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Речной водопад –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падение воды в реке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уступа, пересекающего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Речное русло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море\22808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7620" y="1142984"/>
            <a:ext cx="5929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не суша, не вода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нему не поплывёшь</a:t>
            </a: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ногами не пойдёшь ( болото )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231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detsad</cp:lastModifiedBy>
  <cp:revision>102</cp:revision>
  <dcterms:created xsi:type="dcterms:W3CDTF">2015-12-25T17:16:37Z</dcterms:created>
  <dcterms:modified xsi:type="dcterms:W3CDTF">2016-03-17T11:07:30Z</dcterms:modified>
</cp:coreProperties>
</file>