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9"/>
  </p:notesMasterIdLst>
  <p:sldIdLst>
    <p:sldId id="260" r:id="rId2"/>
    <p:sldId id="275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A0B7F"/>
    <a:srgbClr val="2B0981"/>
    <a:srgbClr val="FFFFFF"/>
    <a:srgbClr val="CC0000"/>
    <a:srgbClr val="CC3300"/>
    <a:srgbClr val="AE20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5019" autoAdjust="0"/>
  </p:normalViewPr>
  <p:slideViewPr>
    <p:cSldViewPr>
      <p:cViewPr varScale="1">
        <p:scale>
          <a:sx n="79" d="100"/>
          <a:sy n="79" d="100"/>
        </p:scale>
        <p:origin x="-2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A4FF6F-0FD4-4A2A-948C-0A7F2761F87F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92684-8221-4AC3-AFF4-36B84DC74C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81F1-1F43-4FB0-9564-01529D7976AA}" type="datetimeFigureOut">
              <a:rPr lang="ru-RU" smtClean="0"/>
              <a:pPr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C3B6C-FC72-432F-8C64-0086D2C3B0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strips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14546" y="857232"/>
            <a:ext cx="40720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 простых опытов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785926"/>
            <a:ext cx="2522537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857364"/>
            <a:ext cx="3241165" cy="1944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10804" y="4143380"/>
            <a:ext cx="3233196" cy="201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4286256"/>
            <a:ext cx="2758705" cy="206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000240"/>
            <a:ext cx="2837770" cy="189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14678" y="4714884"/>
            <a:ext cx="2596249" cy="199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143248"/>
            <a:ext cx="3239560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00034" y="7143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785794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Понадобится</a:t>
            </a:r>
            <a:r>
              <a:rPr lang="ru-RU" dirty="0" smtClean="0"/>
              <a:t>: 2 шарика, свечка, спички, вода. </a:t>
            </a:r>
          </a:p>
          <a:p>
            <a:r>
              <a:rPr lang="ru-RU" b="1" dirty="0" smtClean="0"/>
              <a:t>Опыт</a:t>
            </a:r>
            <a:r>
              <a:rPr lang="ru-RU" dirty="0" smtClean="0"/>
              <a:t>: Надуйте шарик и подержите его над зажженной свечкой, чтобы продемонстрировать детям, что от огня шарик лопнет. Затем во второй шарик налейте простой воды из-под крана, завяжите и снова поднесите к свечке. Окажется, что с водой шарик спокойно выдерживает пламя свечи. </a:t>
            </a:r>
          </a:p>
          <a:p>
            <a:r>
              <a:rPr lang="ru-RU" b="1" dirty="0" smtClean="0"/>
              <a:t>Объяснение</a:t>
            </a:r>
            <a:r>
              <a:rPr lang="ru-RU" dirty="0" smtClean="0"/>
              <a:t>: Вода, находящаяся в шарике, поглощает тепло, выделяемое свечой. Поэтому сам шарик гореть не будет и, следовательно, не лопнет.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285860"/>
            <a:ext cx="489801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Огнеупорный шарик</a:t>
            </a:r>
            <a:endParaRPr lang="ru-RU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2502" y="4071942"/>
            <a:ext cx="4169858" cy="250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14282" y="394692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Понадобится:</a:t>
            </a:r>
            <a:r>
              <a:rPr lang="ru-RU" dirty="0" smtClean="0"/>
              <a:t> полиэтиленовый пакет, простые карандаши, вода.</a:t>
            </a:r>
          </a:p>
          <a:p>
            <a:r>
              <a:rPr lang="ru-RU" b="1" dirty="0" smtClean="0"/>
              <a:t>Опыт:</a:t>
            </a:r>
            <a:r>
              <a:rPr lang="ru-RU" dirty="0" smtClean="0"/>
              <a:t> Наливаем воду в полиэтиленовый пакет наполовину. Карандашом протыкаем пакет насквозь в том месте, где он заполнен водой.</a:t>
            </a:r>
          </a:p>
          <a:p>
            <a:r>
              <a:rPr lang="ru-RU" b="1" dirty="0" smtClean="0"/>
              <a:t>Объяснение:</a:t>
            </a:r>
            <a:r>
              <a:rPr lang="ru-RU" dirty="0" smtClean="0"/>
              <a:t> Если полиэтиленовый пакет проткнуть и потом залить в него воду, она будет выливаться через отверстия. Но если пакет сначала наполнить водой наполовину и затем проткнуть его острым предметом так, что бы предмет остался воткнутым в пакет, то вода вытекать через эти отверстия почти не будет. Это связано с тем, что при разрыве полиэтилена его молекулы притягиваются ближе друг к другу. В нашем случае, полиэтилен затягивается вокруг карандашей.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2714620"/>
            <a:ext cx="38929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Карандаши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786190"/>
            <a:ext cx="4143404" cy="259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857232"/>
            <a:ext cx="4035771" cy="2514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85720" y="857232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Понадобится</a:t>
            </a:r>
            <a:r>
              <a:rPr lang="ru-RU" dirty="0" smtClean="0"/>
              <a:t>: 4 стакана с водой, пищевые красители, листья капусты или белые цветы. </a:t>
            </a:r>
          </a:p>
          <a:p>
            <a:r>
              <a:rPr lang="ru-RU" b="1" dirty="0" smtClean="0"/>
              <a:t>Опыт</a:t>
            </a:r>
            <a:r>
              <a:rPr lang="ru-RU" dirty="0" smtClean="0"/>
              <a:t>: Добавьте в каждый стакан пищевой краситель любого цвета и поставьте в воду по одному листу или цветку. Оставьте их на ночь. Утром вы увидите, что они окрасились в разные цвета.</a:t>
            </a:r>
          </a:p>
          <a:p>
            <a:r>
              <a:rPr lang="ru-RU" b="1" dirty="0" smtClean="0"/>
              <a:t>Объяснение</a:t>
            </a:r>
            <a:r>
              <a:rPr lang="ru-RU" dirty="0" smtClean="0"/>
              <a:t>: Растения всасывают воду и за счет этого питают свои цветы и листья. Получается это благодаря капиллярному эффекту, при котором вода сама стремится заполнить тоненькие трубочки внутри растений. Так питаются и цветы, и трава, и большие деревья. Всасывая подкрашенную воду, они меняют свой цвет.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0"/>
            <a:ext cx="46033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Цветная капуста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000504"/>
            <a:ext cx="3521493" cy="263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Прямоугольник 18"/>
          <p:cNvSpPr/>
          <p:nvPr/>
        </p:nvSpPr>
        <p:spPr>
          <a:xfrm>
            <a:off x="4143372" y="214290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Понадобится</a:t>
            </a:r>
            <a:r>
              <a:rPr lang="ru-RU" dirty="0" smtClean="0"/>
              <a:t>: 2 яйца, 2 стакана с водой, соль.</a:t>
            </a:r>
          </a:p>
          <a:p>
            <a:r>
              <a:rPr lang="ru-RU" b="1" dirty="0" smtClean="0"/>
              <a:t>Опыт</a:t>
            </a:r>
            <a:r>
              <a:rPr lang="ru-RU" dirty="0" smtClean="0"/>
              <a:t>: Аккуратно поместите яйцо в стакан с простой чистой водой. Как и ожидалось, оно опустится на дно (если нет, возможно, яйцо протухло и не стоит возвращать его в холодильник). Во второй стакан налейте теплой воды и размешайте в ней 4-5 столовых ложек соли. Для чистоты эксперимента можно подождать, пока вода остынет. Потом опустите в воду второе яйцо. Оно будет плавать у поверхности.</a:t>
            </a:r>
          </a:p>
          <a:p>
            <a:r>
              <a:rPr lang="ru-RU" b="1" dirty="0" smtClean="0"/>
              <a:t>Объяснение</a:t>
            </a:r>
            <a:r>
              <a:rPr lang="ru-RU" dirty="0" smtClean="0"/>
              <a:t>: Тут все дело в плотности. Средняя плотность яйца гораздо больше, чем у простой воды, поэтому яйцо опускается вниз. А плотность соляного раствора выше, и поэтому яйцо поднимается вверх.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2428868"/>
            <a:ext cx="414337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Плавающее яйцо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3690920" cy="258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000504"/>
            <a:ext cx="3834617" cy="2566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4286248" y="1000108"/>
            <a:ext cx="471490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Понадобится</a:t>
            </a:r>
            <a:r>
              <a:rPr lang="ru-RU" sz="1400" dirty="0" smtClean="0"/>
              <a:t>: 2 стакана воды, 5 стаканов сахара, деревянные палочки для мини-шашлычков, плотная бумага, прозрачные стаканы, кастрюля, пищевые красители. </a:t>
            </a:r>
          </a:p>
          <a:p>
            <a:r>
              <a:rPr lang="ru-RU" sz="1400" b="1" dirty="0" smtClean="0"/>
              <a:t>Опыт</a:t>
            </a:r>
            <a:r>
              <a:rPr lang="ru-RU" sz="1400" dirty="0" smtClean="0"/>
              <a:t>: В четверти стакана воды сварите сахарный сироп с парой столовых ложек сахара. Высыпьте немного сахара на бумагу. Затем нужно обмакнуть палочку в сироп и собрать ею сахаринки. Далее распределите их равномерно на палочке. </a:t>
            </a:r>
          </a:p>
          <a:p>
            <a:r>
              <a:rPr lang="ru-RU" sz="1400" dirty="0" smtClean="0"/>
              <a:t>Оставьте палочки на ночь сушиться. Утром в 2 стаканах воды на огне растворите 5 стаканов сахара. Минут на 15 можно оставить сироп остывать, но сильно остыть он не должен, иначе кристаллы не будут расти. Потом разлейте его по банкам и добавьте разные пищевые красители. Заготовленные палочки опустите в банку с сиропом так, чтобы они не касались стенок и дна банки, в этом поможет бельевая прищепка. </a:t>
            </a:r>
          </a:p>
          <a:p>
            <a:r>
              <a:rPr lang="ru-RU" sz="1400" dirty="0" smtClean="0"/>
              <a:t>Далее остается только ждать, наблюдать за процессом, а потом — съесть получившееся лакомство.</a:t>
            </a:r>
          </a:p>
          <a:p>
            <a:r>
              <a:rPr lang="ru-RU" sz="1400" b="1" dirty="0" smtClean="0"/>
              <a:t>Объяснение</a:t>
            </a:r>
            <a:r>
              <a:rPr lang="ru-RU" sz="1400" dirty="0" smtClean="0"/>
              <a:t>: С остыванием воды растворимость сахара понижается, и он начинает выпадать в осадок и оседать на стенках сосуда и на вашей палочке с затравкой из сахарных крупинок.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14290"/>
            <a:ext cx="85348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Кристаллические леденцы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071678"/>
            <a:ext cx="4643470" cy="356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4857752" y="2071678"/>
            <a:ext cx="407193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Понадобятся</a:t>
            </a:r>
            <a:r>
              <a:rPr lang="ru-RU" dirty="0" smtClean="0"/>
              <a:t>: Спички, фонарик. </a:t>
            </a:r>
          </a:p>
          <a:p>
            <a:r>
              <a:rPr lang="ru-RU" b="1" dirty="0" smtClean="0"/>
              <a:t>Опыт</a:t>
            </a:r>
            <a:r>
              <a:rPr lang="ru-RU" dirty="0" smtClean="0"/>
              <a:t>: Зажгите спичку и держите на расстоянии 10-15 сантиметров от стены. Посветите на спичку фонариком, и увидите, что на стене отражается только ваша рука и сама спичка. Казалось бы, очевидно, но я никогда об этом не задумывалась. </a:t>
            </a:r>
          </a:p>
          <a:p>
            <a:r>
              <a:rPr lang="ru-RU" b="1" dirty="0" smtClean="0"/>
              <a:t>Объяснение</a:t>
            </a:r>
            <a:r>
              <a:rPr lang="ru-RU" dirty="0" smtClean="0"/>
              <a:t>: Огонь не отбрасывает тени, так как не препятствует прохождению света сквозь себя.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500042"/>
            <a:ext cx="613501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Зажженная спичка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804</TotalTime>
  <Words>52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 </dc:title>
  <dc:creator>User</dc:creator>
  <cp:lastModifiedBy>User</cp:lastModifiedBy>
  <cp:revision>91</cp:revision>
  <dcterms:created xsi:type="dcterms:W3CDTF">2013-11-06T12:36:35Z</dcterms:created>
  <dcterms:modified xsi:type="dcterms:W3CDTF">2016-02-19T07:34:17Z</dcterms:modified>
</cp:coreProperties>
</file>