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036ACA-FE4A-450C-A5ED-7DB942FCABD5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0AB64D-A3C9-4506-AA28-E29C260740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1070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сюжетно-ролевой игры в старшей группе детского сада  на тему «Больница»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Леонтьева Алиса Львовна</a:t>
            </a:r>
          </a:p>
          <a:p>
            <a:r>
              <a:rPr lang="ru-RU" dirty="0"/>
              <a:t>Воспитатель детского сада №161 «Лесовичок»</a:t>
            </a:r>
          </a:p>
          <a:p>
            <a:r>
              <a:rPr lang="ru-RU" dirty="0"/>
              <a:t>АНО ДО «Планета детства «Лада»</a:t>
            </a:r>
          </a:p>
          <a:p>
            <a:r>
              <a:rPr lang="ru-RU" dirty="0"/>
              <a:t>г.о. Тольятти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620688"/>
            <a:ext cx="70202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Организация сюжетно-ролевой игры в старшей группе детского сада  на тему «Больница»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формировать умение детей играть по собственному замыслу;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Стимулировать творческую активность детей в игре.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Способствовать установлению в игре ролевого взаимодействия и усвоению ролевых взаимоотношений.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Воспитывать чувство ответственности за выбранную роль, инициативность и самостоятельность в общении с окружающими.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Сочетать взаимосвязь игрового образа, развивать диалогическую речь.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Способствовать отображению своих впечатлений в изобразительной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Побуждать детей заботиться о своем здоровье,  своих близких, желание оберегать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000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24" y="404664"/>
            <a:ext cx="7782449" cy="55857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24" y="639819"/>
            <a:ext cx="7776864" cy="51955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0003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5264" y="254508"/>
            <a:ext cx="7887776" cy="55507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000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620688"/>
            <a:ext cx="7299960" cy="5605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126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Организация сюжетно-ролевой игры в старшей группе детского сада  на тему «Больница» </vt:lpstr>
      <vt:lpstr>Слайд 2</vt:lpstr>
      <vt:lpstr>Слайд 3</vt:lpstr>
      <vt:lpstr>Слайд 4</vt:lpstr>
      <vt:lpstr>Слайд 5</vt:lpstr>
      <vt:lpstr>Слайд 6</vt:lpstr>
    </vt:vector>
  </TitlesOfParts>
  <Company>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сюжетно-ролевой игры в старшей группе детского сада  на тему «Больница» </dc:title>
  <dc:creator>*****</dc:creator>
  <cp:lastModifiedBy>*****</cp:lastModifiedBy>
  <cp:revision>2</cp:revision>
  <dcterms:created xsi:type="dcterms:W3CDTF">2016-04-05T08:01:17Z</dcterms:created>
  <dcterms:modified xsi:type="dcterms:W3CDTF">2016-04-05T08:06:35Z</dcterms:modified>
</cp:coreProperties>
</file>