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140954" cy="1193210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Проект «Витамины я люблю, быть здоровым я хочу!»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143248"/>
            <a:ext cx="5937262" cy="371475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«Человеку нужно есть,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встать и чтобы есть.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прыгать, кувыркаться,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Песни петь, дружить, смеяться.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расти и развиваться,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 этом не болеть,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правильно питаться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самых юных лет уметь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Лобур Н.В.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357298"/>
            <a:ext cx="4714876" cy="5311790"/>
          </a:xfrm>
        </p:spPr>
        <p:txBody>
          <a:bodyPr/>
          <a:lstStyle/>
          <a:p>
            <a:pPr lvl="0"/>
            <a:r>
              <a:rPr lang="ru-RU" sz="2000" dirty="0" smtClean="0"/>
              <a:t>Рисование натюрморта , лепка овощей и фруктов для кукольного уголка;</a:t>
            </a:r>
          </a:p>
          <a:p>
            <a:pPr lvl="0"/>
            <a:r>
              <a:rPr lang="ru-RU" sz="2000" dirty="0" smtClean="0"/>
              <a:t>Сюжетно-ролевые игры: «Поварята», «Кафе», «Больница», «Пекарня», «Семья», «Магазин», «На даче» фото в маг;</a:t>
            </a:r>
          </a:p>
          <a:p>
            <a:pPr lvl="0"/>
            <a:r>
              <a:rPr lang="ru-RU" sz="2000" dirty="0" smtClean="0"/>
              <a:t>Музыкальный досуг «Урожай собирай и на зиму запасай» ;</a:t>
            </a:r>
          </a:p>
          <a:p>
            <a:pPr lvl="0"/>
            <a:r>
              <a:rPr lang="ru-RU" sz="2000" dirty="0" smtClean="0"/>
              <a:t>Игра-путешествие «Здоровье и вкусное питание» (дети путешествуют по станциям: полезная – о пользе витаминов, садовая – сбор урожая, литературная – загадки, поварята – приготовление овощного супа) .</a:t>
            </a:r>
          </a:p>
          <a:p>
            <a:endParaRPr lang="ru-RU" dirty="0"/>
          </a:p>
        </p:txBody>
      </p:sp>
      <p:pic>
        <p:nvPicPr>
          <p:cNvPr id="4" name="Рисунок 3" descr="IMG-20151121-WA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2647070" cy="30213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вместе с детьми показали свои творческие способности при изготовлении книжек-малышек, альбомов, плакатов на тему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«Моё любимое блюдо»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-20151121-WA0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786058"/>
            <a:ext cx="6572264" cy="369689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Полученный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сформировалось представление о бережном отношении к себе, к своему здоровью, о вредной и полезной еде, об огромной пользе витаминов для их развития;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для себя подчеркнули то, что еда для ребенка должна быть здоровой и полезной, в рацион ребенка включались как можно больше полезных продуктов.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Для развития нужна нам здоровая еда, будущее за здоровым поколением.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Паспорт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Продолжительность – краткосрочный;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 проекта – познавательно-творческий;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проекта – дети старшей группы, родители, воспитатель Лобур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Неонила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Владимировна.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имеет особое значение для здоровья ребенка, так как оно должно не только покрывать расходную им энергию , но и обеспечивать материал необходимый для роста и развития всех органов организма.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Ухудшение качества питания недостаток в пище витаминов и микроэлементов отрицательно сказываются на физическом развитии детей. В первую очередь необходимо у детей привить привычку к правильному питанию.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у детей и родителей о здоровой пище, о вредных и вредных продуктах питания, помочь им узнать о влиянии правильного питания на здоровье.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знания детей о продуктах здорового и нездорового питания;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правилами здорового образа жизни;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привычку правильного питания;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Уточнять представления о витаминах и полезных продуктах;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Устанавливать взаимосвязь, что здоровье зависит от правильного питания (еда должна быть не только вкусной, но и полезной).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Подготовительный: изучение литературы по проблеме, сбор информации, беседы с родителями по теме;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Основной: оформление вместе с родителями тематической папки «Витаминный калейдоскоп», рисование овощей, фруктов, обрывная аппликация на тему «Мой любимый овощ или фрукт», оформление сказок об овощах и фруктах, подборка дидактических и сюжетно-ролевых игр по теме;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Заключительный: родители с детьми готовят презентацию любимого блюда ребенка (составляют краткий, яркий рассказ), делают вывод – еда должна быть вкусной и полезной.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детьми значения витаминов для сохранения и укрепления здоровья;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необходимости правильного питания;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и творческих способностей детей;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речевой активности, активизация словаря по теме «Витамины».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Маршрут проекта: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357298"/>
            <a:ext cx="4071934" cy="5500702"/>
          </a:xfrm>
        </p:spPr>
        <p:txBody>
          <a:bodyPr/>
          <a:lstStyle/>
          <a:p>
            <a:pPr lvl="0"/>
            <a:r>
              <a:rPr lang="ru-RU" sz="2000" dirty="0" smtClean="0"/>
              <a:t>Беседа : «Для чего витамины необходимы человеку», «Как витамины вирус победили», «Где живут витамины», «Уроки правильного питания».</a:t>
            </a:r>
          </a:p>
          <a:p>
            <a:pPr lvl="0"/>
            <a:r>
              <a:rPr lang="ru-RU" sz="2000" dirty="0" smtClean="0"/>
              <a:t>Работа в книжном уголке (рассматривание картинок в овощами, фруктами), чтение стихотворений, сказок (сказка про витамины, Сказка о витаминном салате, Сказка о полезных овощах М. </a:t>
            </a:r>
            <a:r>
              <a:rPr lang="ru-RU" sz="2000" dirty="0" err="1" smtClean="0"/>
              <a:t>Шкурина</a:t>
            </a:r>
            <a:r>
              <a:rPr lang="ru-RU" sz="2000" dirty="0" smtClean="0"/>
              <a:t>, Сказка о грустной тарелочке М. </a:t>
            </a:r>
            <a:r>
              <a:rPr lang="ru-RU" sz="2000" dirty="0" err="1" smtClean="0"/>
              <a:t>Шкурина</a:t>
            </a:r>
            <a:r>
              <a:rPr lang="ru-RU" sz="2000" dirty="0" smtClean="0"/>
              <a:t>), изготовление книжек-малышек, Загадки о продуктах;</a:t>
            </a:r>
          </a:p>
          <a:p>
            <a:pPr lvl="0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</p:txBody>
      </p:sp>
      <p:pic>
        <p:nvPicPr>
          <p:cNvPr id="5" name="Рисунок 4" descr="IMG-20151121-WA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57298"/>
            <a:ext cx="2934801" cy="2992016"/>
          </a:xfrm>
          <a:prstGeom prst="rect">
            <a:avLst/>
          </a:prstGeom>
        </p:spPr>
      </p:pic>
      <p:pic>
        <p:nvPicPr>
          <p:cNvPr id="7" name="Рисунок 6" descr="IMG-20151121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96958">
            <a:off x="7057" y="4001233"/>
            <a:ext cx="3343447" cy="18806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628" y="1357298"/>
            <a:ext cx="3571899" cy="5286412"/>
          </a:xfrm>
        </p:spPr>
        <p:txBody>
          <a:bodyPr/>
          <a:lstStyle/>
          <a:p>
            <a:pPr lvl="0"/>
            <a:r>
              <a:rPr lang="ru-RU" sz="2000" dirty="0" smtClean="0"/>
              <a:t>Опыты : «Что внутри», «Угадай на вкус», «Самый сочный»; </a:t>
            </a:r>
          </a:p>
          <a:p>
            <a:pPr lvl="0"/>
            <a:r>
              <a:rPr lang="ru-RU" sz="2000" dirty="0" smtClean="0"/>
              <a:t>Дидактические игры: «Четвертый лишний», угадай «Вершки-Корешки», «Готовим обед», «Мы ходили в магазин», угадай на ощупь из частей целое ;</a:t>
            </a:r>
          </a:p>
          <a:p>
            <a:pPr lvl="0"/>
            <a:r>
              <a:rPr lang="ru-RU" sz="2000" dirty="0" smtClean="0"/>
              <a:t>Консультация для родителей «Правильное питание для ребенка – залог здоровья»;</a:t>
            </a:r>
          </a:p>
          <a:p>
            <a:pPr lvl="0"/>
            <a:r>
              <a:rPr lang="ru-RU" sz="2000" dirty="0" smtClean="0"/>
              <a:t>Обрывная аппликация «Мой любимый овощ или фрукт»;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-20151121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2877213" cy="2641865"/>
          </a:xfrm>
          <a:prstGeom prst="rect">
            <a:avLst/>
          </a:prstGeom>
        </p:spPr>
      </p:pic>
      <p:pic>
        <p:nvPicPr>
          <p:cNvPr id="6" name="Рисунок 5" descr="IMG-20151121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000372"/>
            <a:ext cx="2324125" cy="33764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uktDie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661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FruktDieta</vt:lpstr>
      <vt:lpstr>Проект «Витамины я люблю, быть здоровым я хочу!» </vt:lpstr>
      <vt:lpstr> Паспорт проекта: </vt:lpstr>
      <vt:lpstr> Актуальность проекта. </vt:lpstr>
      <vt:lpstr> Цель проекта: </vt:lpstr>
      <vt:lpstr> Задачи проекта: </vt:lpstr>
      <vt:lpstr> Этапы проекта: </vt:lpstr>
      <vt:lpstr> Предполагаемые результаты: </vt:lpstr>
      <vt:lpstr> Маршрут проекта: </vt:lpstr>
      <vt:lpstr>Слайд 9</vt:lpstr>
      <vt:lpstr>Слайд 10</vt:lpstr>
      <vt:lpstr> Сотрудничество с родителями </vt:lpstr>
      <vt:lpstr> Полученный результат: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8</cp:revision>
  <dcterms:created xsi:type="dcterms:W3CDTF">2015-11-22T16:23:26Z</dcterms:created>
  <dcterms:modified xsi:type="dcterms:W3CDTF">2016-03-31T13:52:57Z</dcterms:modified>
</cp:coreProperties>
</file>