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71" r:id="rId4"/>
    <p:sldId id="268" r:id="rId5"/>
    <p:sldId id="265" r:id="rId6"/>
    <p:sldId id="267" r:id="rId7"/>
    <p:sldId id="269" r:id="rId8"/>
    <p:sldId id="272" r:id="rId9"/>
    <p:sldId id="266" r:id="rId10"/>
    <p:sldId id="273" r:id="rId11"/>
    <p:sldId id="274" r:id="rId12"/>
    <p:sldId id="276" r:id="rId13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D53BCDC4-8B42-4B92-B7E0-F2247F178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CCF661-880C-4482-B175-B4B2F7FD4D2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8E0672-AE23-4639-BAD5-A88B68C70C0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62099D-AD45-468F-896F-1B28F9FDEDC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058D58-5C31-4389-B85C-B3C6574808E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285E66-0E94-4F01-9DBB-6CBF135BE8E1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105CE8-8CA4-409C-A743-21EEC67F9D1B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E516CE-793A-494A-92F3-F377D297040E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EC10D0-524C-433A-9324-73BAA82EEEC2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E45E15-C207-4EB1-A7DA-923BCC23E9E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A5438-1193-46A4-AAC3-6670A6732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459C-BF1B-4224-8FEA-8969E8ED8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B357-A623-486E-B769-A89F4E5EA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A5A9-E478-4631-A34F-239C607DB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80C39-7DE8-45E6-92CD-4003AF686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88896-7F4F-47D7-BAB7-4CC7A5351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A855-19F8-465D-9141-CB5F079DC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BF00-7D4D-4A4E-8899-B03FB5716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1464-5B9A-4E91-A5F6-C6AC18A7A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FDB6-DF13-4B96-B283-326230A2A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CB678-EF74-4445-AE9F-C03111B61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A3CEABB7-94FF-4A46-A021-764A4C8CD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6;&#1086;&#1079;&#1086;&#1074;&#1072;%20&#1070;.&#1045;.%20%20&#1055;&#1088;&#1077;&#1079;&#1077;&#1085;&#1090;&#1072;&#1094;&#1080;&#1103;.&#1047;&#1085;&#1072;&#1082;&#1086;&#1084;&#1089;&#1090;&#1074;&#1086;%20&#1089;%20&#1073;&#1091;&#1082;&#1074;&#1086;&#1081;%20&#1040;\&#1072;&#1080;&#1089;&#1090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d-pictures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6;&#1086;&#1079;&#1086;&#1074;&#1072;%20&#1070;.&#1045;.%20%20&#1055;&#1088;&#1077;&#1079;&#1077;&#1085;&#1090;&#1072;&#1094;&#1080;&#1103;.&#1047;&#1085;&#1072;&#1082;&#1086;&#1084;&#1089;&#1090;&#1074;&#1086;%20&#1089;%20&#1073;&#1091;&#1082;&#1074;&#1086;&#1081;%20&#1040;\&#1072;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6;&#1086;&#1079;&#1086;&#1074;&#1072;%20&#1070;.&#1045;.%20%20&#1055;&#1088;&#1077;&#1079;&#1077;&#1085;&#1090;&#1072;&#1094;&#1080;&#1103;.&#1047;&#1085;&#1072;&#1082;&#1086;&#1084;&#1089;&#1090;&#1074;&#1086;%20&#1089;%20&#1073;&#1091;&#1082;&#1074;&#1086;&#1081;%20&#1040;\&#1041;&#1091;&#1082;&#1074;&#1072;%20&#1040;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6;&#1086;&#1079;&#1086;&#1074;&#1072;%20&#1070;.&#1045;.%20%20&#1055;&#1088;&#1077;&#1079;&#1077;&#1085;&#1090;&#1072;&#1094;&#1080;&#1103;.&#1047;&#1085;&#1072;&#1082;&#1086;&#1084;&#1089;&#1090;&#1074;&#1086;%20&#1089;%20&#1073;&#1091;&#1082;&#1074;&#1086;&#1081;%20&#1040;\&#1041;&#1091;&#1082;&#1074;&#1072;%20&#1040;_CUT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183188" y="2422525"/>
            <a:ext cx="4500562" cy="16208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400" b="1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ЗНАКОМСТВО С БУКВОЙ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4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«А»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6326188" y="4351338"/>
            <a:ext cx="3500437" cy="1285875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Учитель-логопед 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ГБОУ школы-интерната № 8 </a:t>
            </a:r>
            <a:br>
              <a:rPr lang="ru-RU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ru-RU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Пушкинского района Санкт-Петербурга</a:t>
            </a:r>
            <a:r>
              <a:rPr lang="ru-RU" sz="1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Розова Ю.Е.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688" y="1922463"/>
            <a:ext cx="17859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4565650"/>
            <a:ext cx="19415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" y="22082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9063" y="4994275"/>
            <a:ext cx="22145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125" y="5065713"/>
            <a:ext cx="14525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0250" y="2851150"/>
            <a:ext cx="18811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7188" y="1350963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99"/>
          <p:cNvSpPr>
            <a:spLocks noChangeArrowheads="1"/>
          </p:cNvSpPr>
          <p:nvPr/>
        </p:nvSpPr>
        <p:spPr bwMode="auto">
          <a:xfrm>
            <a:off x="1325563" y="207963"/>
            <a:ext cx="64166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/>
              <a:t>Какие слова начинаются со звука /А/.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/>
              <a:t>Обведи картинки. </a:t>
            </a:r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6397625" y="1708150"/>
            <a:ext cx="2571750" cy="2214563"/>
          </a:xfrm>
          <a:prstGeom prst="ellipse">
            <a:avLst/>
          </a:prstGeom>
          <a:noFill/>
          <a:ln w="412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54000" y="1779588"/>
            <a:ext cx="2571750" cy="2214562"/>
          </a:xfrm>
          <a:prstGeom prst="ellipse">
            <a:avLst/>
          </a:prstGeom>
          <a:noFill/>
          <a:ln w="412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6254750" y="4851400"/>
            <a:ext cx="2571750" cy="2214563"/>
          </a:xfrm>
          <a:prstGeom prst="ellipse">
            <a:avLst/>
          </a:prstGeom>
          <a:noFill/>
          <a:ln w="412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C:\Users\Пользователь\Documents\animacionnye-kartinki-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75" y="142240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Пользователь\Documents\90be1b4d4de06328e8e6bfe1691e8a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5688" y="1065213"/>
            <a:ext cx="493077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аи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26526" y="6208729"/>
            <a:ext cx="1019180" cy="101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82563" y="2195513"/>
            <a:ext cx="866298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ru-RU" sz="1000" dirty="0"/>
              <a:t>1.</a:t>
            </a:r>
            <a:r>
              <a:rPr lang="ru-RU" sz="1000" dirty="0">
                <a:cs typeface="+mn-cs"/>
              </a:rPr>
              <a:t> Оформление слайдов -http://www.rusedu.ru/detail_10094.html (автор-Писаревская Татьяна Петровна, Учитель начальных классов, БСОШ№1, Новосибирская область Баган)</a:t>
            </a:r>
          </a:p>
          <a:p>
            <a:pPr>
              <a:defRPr/>
            </a:pPr>
            <a:endParaRPr lang="ru-RU" sz="1000" dirty="0"/>
          </a:p>
          <a:p>
            <a:pPr>
              <a:defRPr/>
            </a:pPr>
            <a:r>
              <a:rPr lang="ru-RU" sz="1000" dirty="0"/>
              <a:t>2.  Картинки к презентации</a:t>
            </a:r>
          </a:p>
          <a:p>
            <a:pPr>
              <a:defRPr/>
            </a:pPr>
            <a:r>
              <a:rPr lang="ru-RU" sz="1000" dirty="0">
                <a:cs typeface="+mn-cs"/>
              </a:rPr>
              <a:t>Картинки звуков – из книги Александрова Т.В. Живые звуки, или Фонетика для дошкольников.- Детство пресс, 2005.</a:t>
            </a:r>
          </a:p>
          <a:p>
            <a:pPr>
              <a:defRPr/>
            </a:pPr>
            <a:r>
              <a:rPr lang="ru-RU" sz="1000" dirty="0">
                <a:cs typeface="+mn-cs"/>
              </a:rPr>
              <a:t>Картинка «мальчик» (слайд 2) - </a:t>
            </a:r>
            <a:r>
              <a:rPr lang="ru-RU" sz="1000" dirty="0" err="1">
                <a:cs typeface="+mn-cs"/>
              </a:rPr>
              <a:t>sol-board.ru</a:t>
            </a:r>
            <a:endParaRPr lang="ru-RU" sz="1000" dirty="0">
              <a:cs typeface="+mn-cs"/>
            </a:endParaRPr>
          </a:p>
          <a:p>
            <a:pPr>
              <a:defRPr/>
            </a:pPr>
            <a:r>
              <a:rPr lang="ru-RU" sz="1000" dirty="0">
                <a:cs typeface="+mn-cs"/>
              </a:rPr>
              <a:t>Картинка-анимация (слайд 7,8) -</a:t>
            </a:r>
            <a:r>
              <a:rPr lang="ru-RU" sz="1000" dirty="0" err="1">
                <a:cs typeface="+mn-cs"/>
              </a:rPr>
              <a:t>krasnova.ucoz.com</a:t>
            </a:r>
            <a:endParaRPr lang="ru-RU" sz="1000" dirty="0">
              <a:cs typeface="+mn-cs"/>
            </a:endParaRPr>
          </a:p>
          <a:p>
            <a:pPr>
              <a:defRPr/>
            </a:pPr>
            <a:r>
              <a:rPr lang="ru-RU" sz="1000" dirty="0">
                <a:cs typeface="+mn-cs"/>
              </a:rPr>
              <a:t>Картинки- буквы  (слайд 5) - 2012.comcouponcode.com, </a:t>
            </a:r>
            <a:r>
              <a:rPr lang="ru-RU" sz="1000" dirty="0" err="1">
                <a:cs typeface="+mn-cs"/>
              </a:rPr>
              <a:t>detirisuyut.ru</a:t>
            </a:r>
            <a:endParaRPr lang="ru-RU" sz="1000" dirty="0">
              <a:cs typeface="+mn-cs"/>
            </a:endParaRPr>
          </a:p>
          <a:p>
            <a:pPr>
              <a:defRPr/>
            </a:pPr>
            <a:r>
              <a:rPr lang="ru-RU" sz="1000" dirty="0">
                <a:cs typeface="+mn-cs"/>
              </a:rPr>
              <a:t>Картинки- буквы  (слайд 4,6)-  </a:t>
            </a:r>
            <a:r>
              <a:rPr lang="ru-RU" sz="1000" dirty="0" err="1">
                <a:cs typeface="+mn-cs"/>
              </a:rPr>
              <a:t>baby-scool.narod.r</a:t>
            </a:r>
            <a:r>
              <a:rPr lang="en-US" sz="1000" dirty="0">
                <a:cs typeface="+mn-cs"/>
              </a:rPr>
              <a:t>u</a:t>
            </a:r>
            <a:r>
              <a:rPr lang="ru-RU" sz="1000" dirty="0">
                <a:cs typeface="+mn-cs"/>
              </a:rPr>
              <a:t>, </a:t>
            </a:r>
            <a:r>
              <a:rPr lang="ru-RU" sz="1000" dirty="0" err="1">
                <a:cs typeface="+mn-cs"/>
              </a:rPr>
              <a:t>vkontakte.ru</a:t>
            </a:r>
            <a:r>
              <a:rPr lang="ru-RU" sz="1000" dirty="0">
                <a:cs typeface="+mn-cs"/>
              </a:rPr>
              <a:t>, </a:t>
            </a:r>
            <a:r>
              <a:rPr lang="ru-RU" sz="1000" dirty="0" err="1">
                <a:cs typeface="+mn-cs"/>
              </a:rPr>
              <a:t>fotki.yandex.ru</a:t>
            </a:r>
            <a:r>
              <a:rPr lang="ru-RU" sz="1000" dirty="0">
                <a:cs typeface="+mn-cs"/>
              </a:rPr>
              <a:t>, rim-66.ru, http://qiq.ws/showim/1031633</a:t>
            </a:r>
          </a:p>
          <a:p>
            <a:pPr>
              <a:defRPr/>
            </a:pPr>
            <a:r>
              <a:rPr lang="ru-RU" sz="1000" dirty="0">
                <a:cs typeface="+mn-cs"/>
              </a:rPr>
              <a:t>Картинка «аист» (слайд 11) - </a:t>
            </a:r>
            <a:r>
              <a:rPr lang="ru-RU" sz="1000" dirty="0" err="1">
                <a:cs typeface="+mn-cs"/>
              </a:rPr>
              <a:t>alvas.ru</a:t>
            </a:r>
            <a:r>
              <a:rPr lang="ru-RU" sz="1000" dirty="0">
                <a:cs typeface="+mn-cs"/>
              </a:rPr>
              <a:t>, </a:t>
            </a:r>
            <a:r>
              <a:rPr lang="ru-RU" sz="1000" dirty="0" err="1">
                <a:cs typeface="+mn-cs"/>
              </a:rPr>
              <a:t>miranimacii.ru</a:t>
            </a:r>
            <a:r>
              <a:rPr lang="ru-RU" sz="1000" dirty="0">
                <a:cs typeface="+mn-cs"/>
              </a:rPr>
              <a:t>, (слайд 8) - 2012.comcouponcode.com, </a:t>
            </a:r>
          </a:p>
          <a:p>
            <a:pPr>
              <a:defRPr/>
            </a:pPr>
            <a:r>
              <a:rPr lang="ru-RU" sz="1000" dirty="0">
                <a:cs typeface="+mn-cs"/>
              </a:rPr>
              <a:t>Картинки «фрукты» (слайд 8) - </a:t>
            </a:r>
            <a:r>
              <a:rPr lang="ru-RU" sz="1000" dirty="0" err="1">
                <a:cs typeface="+mn-cs"/>
              </a:rPr>
              <a:t>krasotulya.ru</a:t>
            </a:r>
            <a:r>
              <a:rPr lang="ru-RU" sz="1000" dirty="0">
                <a:cs typeface="+mn-cs"/>
              </a:rPr>
              <a:t>, </a:t>
            </a:r>
            <a:r>
              <a:rPr lang="ru-RU" sz="1000" dirty="0">
                <a:cs typeface="+mn-cs"/>
                <a:hlinkClick r:id="rId2"/>
              </a:rPr>
              <a:t>http://hd-pictures.ru/</a:t>
            </a:r>
            <a:endParaRPr lang="ru-RU" sz="1000" dirty="0">
              <a:cs typeface="+mn-cs"/>
            </a:endParaRPr>
          </a:p>
          <a:p>
            <a:pPr>
              <a:defRPr/>
            </a:pPr>
            <a:r>
              <a:rPr lang="ru-RU" sz="1000" dirty="0">
                <a:cs typeface="+mn-cs"/>
              </a:rPr>
              <a:t>Картинки (слайд 9) – «улитка» - </a:t>
            </a:r>
            <a:r>
              <a:rPr lang="ru-RU" sz="1000" dirty="0" err="1">
                <a:cs typeface="+mn-cs"/>
              </a:rPr>
              <a:t>xrest.ru</a:t>
            </a:r>
            <a:r>
              <a:rPr lang="ru-RU" sz="1000" dirty="0">
                <a:cs typeface="+mn-cs"/>
              </a:rPr>
              <a:t>, «аист» -   </a:t>
            </a:r>
            <a:r>
              <a:rPr lang="ru-RU" sz="1000" dirty="0" err="1">
                <a:cs typeface="+mn-cs"/>
              </a:rPr>
              <a:t>baby.ru</a:t>
            </a:r>
            <a:r>
              <a:rPr lang="ru-RU" sz="1000" dirty="0">
                <a:cs typeface="+mn-cs"/>
              </a:rPr>
              <a:t>, «автобус» - </a:t>
            </a:r>
            <a:r>
              <a:rPr lang="ru-RU" sz="1000" dirty="0" err="1">
                <a:cs typeface="+mn-cs"/>
              </a:rPr>
              <a:t>free-lance.ru</a:t>
            </a:r>
            <a:r>
              <a:rPr lang="ru-RU" sz="1000" dirty="0">
                <a:cs typeface="+mn-cs"/>
              </a:rPr>
              <a:t>, «</a:t>
            </a:r>
            <a:r>
              <a:rPr lang="ru-RU" sz="1000" dirty="0" err="1">
                <a:cs typeface="+mn-cs"/>
              </a:rPr>
              <a:t>осел</a:t>
            </a:r>
            <a:r>
              <a:rPr lang="ru-RU" sz="1000" dirty="0">
                <a:cs typeface="+mn-cs"/>
              </a:rPr>
              <a:t>» -</a:t>
            </a:r>
            <a:r>
              <a:rPr lang="ru-RU" sz="1000" dirty="0" err="1">
                <a:cs typeface="+mn-cs"/>
              </a:rPr>
              <a:t>xrest.ru</a:t>
            </a:r>
            <a:r>
              <a:rPr lang="ru-RU" sz="1000" dirty="0">
                <a:cs typeface="+mn-cs"/>
              </a:rPr>
              <a:t>, «утюг» - </a:t>
            </a:r>
            <a:r>
              <a:rPr lang="ru-RU" sz="1000" dirty="0" err="1">
                <a:cs typeface="+mn-cs"/>
              </a:rPr>
              <a:t>virtmart.ru</a:t>
            </a:r>
            <a:r>
              <a:rPr lang="ru-RU" sz="1000" dirty="0">
                <a:cs typeface="+mn-cs"/>
              </a:rPr>
              <a:t>, «индюк» - logoped.sch850.edu, «апельсин» - </a:t>
            </a:r>
            <a:r>
              <a:rPr lang="ru-RU" sz="1000" dirty="0" err="1">
                <a:cs typeface="+mn-cs"/>
              </a:rPr>
              <a:t>blogs.mail.ru</a:t>
            </a:r>
            <a:endParaRPr lang="ru-RU" sz="1000" dirty="0">
              <a:cs typeface="+mn-cs"/>
            </a:endParaRPr>
          </a:p>
          <a:p>
            <a:pPr marL="342900" indent="-342900">
              <a:defRPr/>
            </a:pPr>
            <a:r>
              <a:rPr lang="ru-RU" sz="1000" dirty="0"/>
              <a:t>3. Литература</a:t>
            </a:r>
          </a:p>
          <a:p>
            <a:pPr marL="342900" indent="-342900">
              <a:defRPr/>
            </a:pPr>
            <a:r>
              <a:rPr lang="ru-RU" sz="1000" dirty="0"/>
              <a:t>Александрова Э.И.	 Живые звуки, или фонетика для дошкольников. – М.: Детство-Пресс, 2005. </a:t>
            </a:r>
          </a:p>
          <a:p>
            <a:pPr marL="342900" indent="-342900">
              <a:defRPr/>
            </a:pPr>
            <a:r>
              <a:rPr lang="ru-RU" sz="1000" dirty="0"/>
              <a:t>4. Музыкальное сопровождение.</a:t>
            </a:r>
          </a:p>
          <a:p>
            <a:pPr marL="342900" indent="-342900">
              <a:defRPr/>
            </a:pPr>
            <a:r>
              <a:rPr lang="ru-RU" sz="1000" dirty="0" err="1"/>
              <a:t>Овчинникова</a:t>
            </a:r>
            <a:r>
              <a:rPr lang="ru-RU" sz="1000" dirty="0"/>
              <a:t> Т.С. Музыкальное приложение к книге. Подвижные игры, </a:t>
            </a:r>
            <a:r>
              <a:rPr lang="ru-RU" sz="1000" dirty="0" err="1"/>
              <a:t>физминутки</a:t>
            </a:r>
            <a:r>
              <a:rPr lang="ru-RU" sz="1000" dirty="0"/>
              <a:t> и </a:t>
            </a:r>
            <a:r>
              <a:rPr lang="ru-RU" sz="1000" dirty="0" err="1"/>
              <a:t>общеразвивающие</a:t>
            </a:r>
            <a:r>
              <a:rPr lang="ru-RU" sz="1000" dirty="0"/>
              <a:t> упражнения с речью и музыкой. – ООО «ИПЦ КАРО», 2008. (Мелодии с диска)</a:t>
            </a:r>
          </a:p>
          <a:p>
            <a:pPr marL="342900" indent="-342900">
              <a:defRPr/>
            </a:pPr>
            <a:r>
              <a:rPr lang="ru-RU" sz="1000" dirty="0"/>
              <a:t> </a:t>
            </a:r>
            <a:r>
              <a:rPr lang="ru-RU" sz="1000" dirty="0" err="1"/>
              <a:t>Овчинникова</a:t>
            </a:r>
            <a:r>
              <a:rPr lang="ru-RU" sz="1000" dirty="0"/>
              <a:t> Т.С. Музыкальное приложение к книге.  Логопедические </a:t>
            </a:r>
            <a:r>
              <a:rPr lang="ru-RU" sz="1000" dirty="0" err="1"/>
              <a:t>распевки</a:t>
            </a:r>
            <a:r>
              <a:rPr lang="ru-RU" sz="1000" dirty="0"/>
              <a:t>. -– ООО «ИПЦ КАРО», 2007. (Мелодии с диска</a:t>
            </a:r>
            <a:r>
              <a:rPr lang="ru-RU" dirty="0"/>
              <a:t>)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  </a:t>
            </a:r>
          </a:p>
          <a:p>
            <a:pPr>
              <a:defRPr/>
            </a:pPr>
            <a:r>
              <a:rPr lang="ru-RU" dirty="0"/>
              <a:t> 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811338" y="473075"/>
            <a:ext cx="51038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ru-RU" b="1"/>
              <a:t>Технические характеристики презентации.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73075" y="1101725"/>
            <a:ext cx="6900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ru-RU"/>
              <a:t> Презентация </a:t>
            </a:r>
            <a:r>
              <a:rPr lang="en-US"/>
              <a:t> Microsoft Office</a:t>
            </a:r>
            <a:r>
              <a:rPr lang="ru-RU"/>
              <a:t>, формат –РР, объем – 3,55  </a:t>
            </a:r>
            <a:r>
              <a:rPr lang="en-US"/>
              <a:t>Mb</a:t>
            </a:r>
            <a:endParaRPr lang="ru-RU"/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682625" y="1636713"/>
            <a:ext cx="3109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b="1"/>
              <a:t> </a:t>
            </a:r>
            <a:r>
              <a:rPr lang="ru-RU" b="1"/>
              <a:t>Используемые ресурсы:</a:t>
            </a: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325438" y="5851525"/>
            <a:ext cx="473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эффекты анимации  Microsoft Office </a:t>
            </a:r>
            <a:r>
              <a:rPr lang="en-US" i="1"/>
              <a:t>Point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25438" y="350838"/>
            <a:ext cx="1785937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А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75" y="2136775"/>
            <a:ext cx="3371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938" y="2279650"/>
            <a:ext cx="24495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887913" y="3627438"/>
            <a:ext cx="304800" cy="304800"/>
          </a:xfrm>
          <a:prstGeom prst="rect">
            <a:avLst/>
          </a:prstGeom>
        </p:spPr>
      </p:pic>
      <p:pic>
        <p:nvPicPr>
          <p:cNvPr id="8" name="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97964" y="6351605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ctrTitle"/>
          </p:nvPr>
        </p:nvSpPr>
        <p:spPr>
          <a:xfrm>
            <a:off x="968375" y="636588"/>
            <a:ext cx="8569325" cy="1620837"/>
          </a:xfrm>
        </p:spPr>
        <p:txBody>
          <a:bodyPr/>
          <a:lstStyle/>
          <a:p>
            <a:r>
              <a:rPr lang="ru-RU" smtClean="0"/>
              <a:t>Спой песенку гласных.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0" y="2422525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25" y="4351338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75" y="2779713"/>
            <a:ext cx="8556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351088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0" y="4351338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688" y="4494213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7563" y="4851400"/>
            <a:ext cx="8556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4851400"/>
            <a:ext cx="8556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68313" y="1636713"/>
            <a:ext cx="1714500" cy="192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254750" y="1993900"/>
            <a:ext cx="1143000" cy="191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116"/>
              </a:avLst>
            </a:prstTxWarp>
          </a:bodyPr>
          <a:lstStyle/>
          <a:p>
            <a:pPr algn="ctr"/>
            <a:r>
              <a:rPr lang="ru-RU" sz="40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 Antiqua"/>
              </a:rPr>
              <a:t>А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111750" y="5137150"/>
            <a:ext cx="1071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8079"/>
              </a:avLst>
            </a:prstTxWarp>
          </a:bodyPr>
          <a:lstStyle/>
          <a:p>
            <a:pPr algn="ctr"/>
            <a:r>
              <a:rPr lang="ru-RU" sz="40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Georgia"/>
              </a:rPr>
              <a:t>а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6826250" y="4422775"/>
            <a:ext cx="1666875" cy="190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Impact"/>
              </a:rPr>
              <a:t>а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911225" y="4494213"/>
            <a:ext cx="1906588" cy="246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15"/>
              </a:avLst>
            </a:prstTxWarp>
          </a:bodyPr>
          <a:lstStyle/>
          <a:p>
            <a:pPr algn="ctr"/>
            <a:r>
              <a:rPr lang="ru-RU" sz="4000" b="1" i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325563" y="279400"/>
            <a:ext cx="69643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400"/>
              <a:t>Посмотри, сколько буковок!!! И это все буквы А</a:t>
            </a:r>
          </a:p>
        </p:txBody>
      </p:sp>
      <p:pic>
        <p:nvPicPr>
          <p:cNvPr id="5128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1563" y="1779588"/>
            <a:ext cx="1785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Буква 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26526" y="6208729"/>
            <a:ext cx="876304" cy="8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10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ользователь\Documents\205606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938" y="4137025"/>
            <a:ext cx="23161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Пользователь\Documents\12975647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9938" y="1279525"/>
            <a:ext cx="231775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Пользователь\Documents\74156611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422650"/>
            <a:ext cx="2133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Users\Пользователь\Documents\13882274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3250" y="1708150"/>
            <a:ext cx="28956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825750" y="207963"/>
            <a:ext cx="45720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3600"/>
              <a:t>Найди  букву А</a:t>
            </a:r>
            <a:r>
              <a:rPr lang="ru-RU" sz="240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cuments\1275171284_poem_glasni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1900" y="187483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182938" y="207963"/>
            <a:ext cx="390683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4000"/>
              <a:t>Найди  букву А.</a:t>
            </a:r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3968750" y="1708150"/>
            <a:ext cx="2000250" cy="1857375"/>
          </a:xfrm>
          <a:prstGeom prst="ellipse">
            <a:avLst/>
          </a:prstGeom>
          <a:noFill/>
          <a:ln w="412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ocuments\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922338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ocuments\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438" y="636588"/>
            <a:ext cx="5357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8183563" y="3494088"/>
            <a:ext cx="1214437" cy="1143000"/>
            <a:chOff x="1063" y="494"/>
            <a:chExt cx="3034" cy="2484"/>
          </a:xfrm>
        </p:grpSpPr>
        <p:sp>
          <p:nvSpPr>
            <p:cNvPr id="9226" name="Freeform 15"/>
            <p:cNvSpPr>
              <a:spLocks/>
            </p:cNvSpPr>
            <p:nvPr/>
          </p:nvSpPr>
          <p:spPr bwMode="auto">
            <a:xfrm>
              <a:off x="1063" y="560"/>
              <a:ext cx="2301" cy="1732"/>
            </a:xfrm>
            <a:custGeom>
              <a:avLst/>
              <a:gdLst>
                <a:gd name="T0" fmla="*/ 2147483647 w 182"/>
                <a:gd name="T1" fmla="*/ 0 h 106"/>
                <a:gd name="T2" fmla="*/ 2147483647 w 182"/>
                <a:gd name="T3" fmla="*/ 2147483647 h 106"/>
                <a:gd name="T4" fmla="*/ 2147483647 w 182"/>
                <a:gd name="T5" fmla="*/ 2147483647 h 106"/>
                <a:gd name="T6" fmla="*/ 2147483647 w 182"/>
                <a:gd name="T7" fmla="*/ 2147483647 h 106"/>
                <a:gd name="T8" fmla="*/ 2147483647 w 182"/>
                <a:gd name="T9" fmla="*/ 2147483647 h 106"/>
                <a:gd name="T10" fmla="*/ 2147483647 w 182"/>
                <a:gd name="T11" fmla="*/ 2147483647 h 106"/>
                <a:gd name="T12" fmla="*/ 2147483647 w 182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106"/>
                <a:gd name="T23" fmla="*/ 182 w 182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106">
                  <a:moveTo>
                    <a:pt x="96" y="0"/>
                  </a:moveTo>
                  <a:cubicBezTo>
                    <a:pt x="136" y="0"/>
                    <a:pt x="162" y="11"/>
                    <a:pt x="173" y="31"/>
                  </a:cubicBezTo>
                  <a:cubicBezTo>
                    <a:pt x="175" y="33"/>
                    <a:pt x="166" y="38"/>
                    <a:pt x="167" y="41"/>
                  </a:cubicBezTo>
                  <a:cubicBezTo>
                    <a:pt x="167" y="45"/>
                    <a:pt x="180" y="48"/>
                    <a:pt x="180" y="50"/>
                  </a:cubicBezTo>
                  <a:cubicBezTo>
                    <a:pt x="182" y="78"/>
                    <a:pt x="144" y="106"/>
                    <a:pt x="94" y="106"/>
                  </a:cubicBezTo>
                  <a:cubicBezTo>
                    <a:pt x="44" y="106"/>
                    <a:pt x="0" y="91"/>
                    <a:pt x="1" y="55"/>
                  </a:cubicBezTo>
                  <a:cubicBezTo>
                    <a:pt x="2" y="19"/>
                    <a:pt x="46" y="0"/>
                    <a:pt x="96" y="0"/>
                  </a:cubicBezTo>
                  <a:close/>
                </a:path>
              </a:pathLst>
            </a:custGeom>
            <a:solidFill>
              <a:srgbClr val="0055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27" name="Freeform 16"/>
            <p:cNvSpPr>
              <a:spLocks/>
            </p:cNvSpPr>
            <p:nvPr/>
          </p:nvSpPr>
          <p:spPr bwMode="auto">
            <a:xfrm>
              <a:off x="1417" y="690"/>
              <a:ext cx="1921" cy="1406"/>
            </a:xfrm>
            <a:custGeom>
              <a:avLst/>
              <a:gdLst>
                <a:gd name="T0" fmla="*/ 2147483647 w 152"/>
                <a:gd name="T1" fmla="*/ 0 h 86"/>
                <a:gd name="T2" fmla="*/ 2147483647 w 152"/>
                <a:gd name="T3" fmla="*/ 2147483647 h 86"/>
                <a:gd name="T4" fmla="*/ 2147483647 w 152"/>
                <a:gd name="T5" fmla="*/ 2147483647 h 86"/>
                <a:gd name="T6" fmla="*/ 2147483647 w 152"/>
                <a:gd name="T7" fmla="*/ 2147483647 h 86"/>
                <a:gd name="T8" fmla="*/ 2147483647 w 152"/>
                <a:gd name="T9" fmla="*/ 2147483647 h 86"/>
                <a:gd name="T10" fmla="*/ 2147483647 w 152"/>
                <a:gd name="T11" fmla="*/ 2147483647 h 86"/>
                <a:gd name="T12" fmla="*/ 2147483647 w 152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86"/>
                <a:gd name="T23" fmla="*/ 152 w 152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86">
                  <a:moveTo>
                    <a:pt x="79" y="0"/>
                  </a:moveTo>
                  <a:cubicBezTo>
                    <a:pt x="112" y="0"/>
                    <a:pt x="135" y="7"/>
                    <a:pt x="144" y="23"/>
                  </a:cubicBezTo>
                  <a:cubicBezTo>
                    <a:pt x="145" y="25"/>
                    <a:pt x="137" y="31"/>
                    <a:pt x="138" y="34"/>
                  </a:cubicBezTo>
                  <a:cubicBezTo>
                    <a:pt x="138" y="36"/>
                    <a:pt x="150" y="40"/>
                    <a:pt x="150" y="42"/>
                  </a:cubicBezTo>
                  <a:cubicBezTo>
                    <a:pt x="152" y="65"/>
                    <a:pt x="118" y="86"/>
                    <a:pt x="77" y="86"/>
                  </a:cubicBezTo>
                  <a:cubicBezTo>
                    <a:pt x="36" y="86"/>
                    <a:pt x="0" y="74"/>
                    <a:pt x="1" y="45"/>
                  </a:cubicBezTo>
                  <a:cubicBezTo>
                    <a:pt x="2" y="16"/>
                    <a:pt x="38" y="0"/>
                    <a:pt x="79" y="0"/>
                  </a:cubicBezTo>
                  <a:close/>
                </a:path>
              </a:pathLst>
            </a:custGeom>
            <a:solidFill>
              <a:srgbClr val="A2BB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28" name="Freeform 17"/>
            <p:cNvSpPr>
              <a:spLocks/>
            </p:cNvSpPr>
            <p:nvPr/>
          </p:nvSpPr>
          <p:spPr bwMode="auto">
            <a:xfrm>
              <a:off x="1455" y="690"/>
              <a:ext cx="1871" cy="1389"/>
            </a:xfrm>
            <a:custGeom>
              <a:avLst/>
              <a:gdLst>
                <a:gd name="T0" fmla="*/ 2147483647 w 148"/>
                <a:gd name="T1" fmla="*/ 0 h 85"/>
                <a:gd name="T2" fmla="*/ 2147483647 w 148"/>
                <a:gd name="T3" fmla="*/ 2147483647 h 85"/>
                <a:gd name="T4" fmla="*/ 2147483647 w 148"/>
                <a:gd name="T5" fmla="*/ 2147483647 h 85"/>
                <a:gd name="T6" fmla="*/ 2147483647 w 148"/>
                <a:gd name="T7" fmla="*/ 2147483647 h 85"/>
                <a:gd name="T8" fmla="*/ 2147483647 w 148"/>
                <a:gd name="T9" fmla="*/ 2147483647 h 85"/>
                <a:gd name="T10" fmla="*/ 2147483647 w 148"/>
                <a:gd name="T11" fmla="*/ 2147483647 h 85"/>
                <a:gd name="T12" fmla="*/ 2147483647 w 148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85"/>
                <a:gd name="T23" fmla="*/ 148 w 148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85">
                  <a:moveTo>
                    <a:pt x="77" y="0"/>
                  </a:moveTo>
                  <a:cubicBezTo>
                    <a:pt x="109" y="0"/>
                    <a:pt x="132" y="7"/>
                    <a:pt x="141" y="23"/>
                  </a:cubicBezTo>
                  <a:cubicBezTo>
                    <a:pt x="142" y="25"/>
                    <a:pt x="134" y="31"/>
                    <a:pt x="134" y="33"/>
                  </a:cubicBezTo>
                  <a:cubicBezTo>
                    <a:pt x="135" y="36"/>
                    <a:pt x="146" y="40"/>
                    <a:pt x="146" y="42"/>
                  </a:cubicBezTo>
                  <a:cubicBezTo>
                    <a:pt x="148" y="65"/>
                    <a:pt x="116" y="85"/>
                    <a:pt x="76" y="85"/>
                  </a:cubicBezTo>
                  <a:cubicBezTo>
                    <a:pt x="36" y="85"/>
                    <a:pt x="0" y="73"/>
                    <a:pt x="1" y="45"/>
                  </a:cubicBezTo>
                  <a:cubicBezTo>
                    <a:pt x="2" y="16"/>
                    <a:pt x="37" y="0"/>
                    <a:pt x="77" y="0"/>
                  </a:cubicBezTo>
                  <a:close/>
                </a:path>
              </a:pathLst>
            </a:custGeom>
            <a:solidFill>
              <a:srgbClr val="ADC4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29" name="Freeform 18"/>
            <p:cNvSpPr>
              <a:spLocks/>
            </p:cNvSpPr>
            <p:nvPr/>
          </p:nvSpPr>
          <p:spPr bwMode="auto">
            <a:xfrm>
              <a:off x="1493" y="707"/>
              <a:ext cx="1833" cy="1356"/>
            </a:xfrm>
            <a:custGeom>
              <a:avLst/>
              <a:gdLst>
                <a:gd name="T0" fmla="*/ 2147483647 w 145"/>
                <a:gd name="T1" fmla="*/ 0 h 83"/>
                <a:gd name="T2" fmla="*/ 2147483647 w 145"/>
                <a:gd name="T3" fmla="*/ 2147483647 h 83"/>
                <a:gd name="T4" fmla="*/ 2147483647 w 145"/>
                <a:gd name="T5" fmla="*/ 2147483647 h 83"/>
                <a:gd name="T6" fmla="*/ 2147483647 w 145"/>
                <a:gd name="T7" fmla="*/ 2147483647 h 83"/>
                <a:gd name="T8" fmla="*/ 2147483647 w 145"/>
                <a:gd name="T9" fmla="*/ 2147483647 h 83"/>
                <a:gd name="T10" fmla="*/ 2147483647 w 145"/>
                <a:gd name="T11" fmla="*/ 2147483647 h 83"/>
                <a:gd name="T12" fmla="*/ 2147483647 w 145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83"/>
                <a:gd name="T23" fmla="*/ 145 w 145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83">
                  <a:moveTo>
                    <a:pt x="75" y="0"/>
                  </a:moveTo>
                  <a:cubicBezTo>
                    <a:pt x="107" y="0"/>
                    <a:pt x="129" y="7"/>
                    <a:pt x="138" y="23"/>
                  </a:cubicBezTo>
                  <a:cubicBezTo>
                    <a:pt x="139" y="25"/>
                    <a:pt x="130" y="30"/>
                    <a:pt x="131" y="32"/>
                  </a:cubicBezTo>
                  <a:cubicBezTo>
                    <a:pt x="131" y="35"/>
                    <a:pt x="143" y="39"/>
                    <a:pt x="143" y="41"/>
                  </a:cubicBezTo>
                  <a:cubicBezTo>
                    <a:pt x="145" y="63"/>
                    <a:pt x="113" y="83"/>
                    <a:pt x="74" y="83"/>
                  </a:cubicBezTo>
                  <a:cubicBezTo>
                    <a:pt x="35" y="83"/>
                    <a:pt x="0" y="72"/>
                    <a:pt x="1" y="44"/>
                  </a:cubicBezTo>
                  <a:cubicBezTo>
                    <a:pt x="2" y="16"/>
                    <a:pt x="36" y="0"/>
                    <a:pt x="75" y="0"/>
                  </a:cubicBezTo>
                  <a:close/>
                </a:path>
              </a:pathLst>
            </a:custGeom>
            <a:solidFill>
              <a:srgbClr val="C1D2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0" name="Freeform 19"/>
            <p:cNvSpPr>
              <a:spLocks/>
            </p:cNvSpPr>
            <p:nvPr/>
          </p:nvSpPr>
          <p:spPr bwMode="auto">
            <a:xfrm>
              <a:off x="1531" y="723"/>
              <a:ext cx="1782" cy="1324"/>
            </a:xfrm>
            <a:custGeom>
              <a:avLst/>
              <a:gdLst>
                <a:gd name="T0" fmla="*/ 2147483647 w 141"/>
                <a:gd name="T1" fmla="*/ 0 h 81"/>
                <a:gd name="T2" fmla="*/ 2147483647 w 141"/>
                <a:gd name="T3" fmla="*/ 2147483647 h 81"/>
                <a:gd name="T4" fmla="*/ 2147483647 w 141"/>
                <a:gd name="T5" fmla="*/ 2147483647 h 81"/>
                <a:gd name="T6" fmla="*/ 2147483647 w 141"/>
                <a:gd name="T7" fmla="*/ 2147483647 h 81"/>
                <a:gd name="T8" fmla="*/ 2147483647 w 141"/>
                <a:gd name="T9" fmla="*/ 2147483647 h 81"/>
                <a:gd name="T10" fmla="*/ 2147483647 w 141"/>
                <a:gd name="T11" fmla="*/ 2147483647 h 81"/>
                <a:gd name="T12" fmla="*/ 2147483647 w 141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81"/>
                <a:gd name="T23" fmla="*/ 141 w 141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81">
                  <a:moveTo>
                    <a:pt x="73" y="0"/>
                  </a:moveTo>
                  <a:cubicBezTo>
                    <a:pt x="104" y="0"/>
                    <a:pt x="126" y="7"/>
                    <a:pt x="134" y="22"/>
                  </a:cubicBezTo>
                  <a:cubicBezTo>
                    <a:pt x="135" y="24"/>
                    <a:pt x="127" y="29"/>
                    <a:pt x="127" y="31"/>
                  </a:cubicBezTo>
                  <a:cubicBezTo>
                    <a:pt x="128" y="34"/>
                    <a:pt x="139" y="38"/>
                    <a:pt x="139" y="40"/>
                  </a:cubicBezTo>
                  <a:cubicBezTo>
                    <a:pt x="141" y="62"/>
                    <a:pt x="110" y="81"/>
                    <a:pt x="72" y="81"/>
                  </a:cubicBezTo>
                  <a:cubicBezTo>
                    <a:pt x="34" y="81"/>
                    <a:pt x="0" y="70"/>
                    <a:pt x="1" y="43"/>
                  </a:cubicBezTo>
                  <a:cubicBezTo>
                    <a:pt x="2" y="15"/>
                    <a:pt x="35" y="0"/>
                    <a:pt x="73" y="0"/>
                  </a:cubicBezTo>
                  <a:close/>
                </a:path>
              </a:pathLst>
            </a:custGeom>
            <a:solidFill>
              <a:srgbClr val="D3D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1" name="Freeform 20"/>
            <p:cNvSpPr>
              <a:spLocks/>
            </p:cNvSpPr>
            <p:nvPr/>
          </p:nvSpPr>
          <p:spPr bwMode="auto">
            <a:xfrm>
              <a:off x="1569" y="739"/>
              <a:ext cx="1731" cy="1308"/>
            </a:xfrm>
            <a:custGeom>
              <a:avLst/>
              <a:gdLst>
                <a:gd name="T0" fmla="*/ 2147483647 w 137"/>
                <a:gd name="T1" fmla="*/ 0 h 80"/>
                <a:gd name="T2" fmla="*/ 2147483647 w 137"/>
                <a:gd name="T3" fmla="*/ 2147483647 h 80"/>
                <a:gd name="T4" fmla="*/ 2147483647 w 137"/>
                <a:gd name="T5" fmla="*/ 2147483647 h 80"/>
                <a:gd name="T6" fmla="*/ 2147483647 w 137"/>
                <a:gd name="T7" fmla="*/ 2147483647 h 80"/>
                <a:gd name="T8" fmla="*/ 2147483647 w 137"/>
                <a:gd name="T9" fmla="*/ 2147483647 h 80"/>
                <a:gd name="T10" fmla="*/ 2147483647 w 137"/>
                <a:gd name="T11" fmla="*/ 2147483647 h 80"/>
                <a:gd name="T12" fmla="*/ 2147483647 w 137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80"/>
                <a:gd name="T23" fmla="*/ 137 w 137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80">
                  <a:moveTo>
                    <a:pt x="71" y="0"/>
                  </a:moveTo>
                  <a:cubicBezTo>
                    <a:pt x="101" y="0"/>
                    <a:pt x="122" y="6"/>
                    <a:pt x="131" y="22"/>
                  </a:cubicBezTo>
                  <a:cubicBezTo>
                    <a:pt x="132" y="23"/>
                    <a:pt x="123" y="28"/>
                    <a:pt x="124" y="30"/>
                  </a:cubicBezTo>
                  <a:cubicBezTo>
                    <a:pt x="125" y="33"/>
                    <a:pt x="136" y="37"/>
                    <a:pt x="136" y="39"/>
                  </a:cubicBezTo>
                  <a:cubicBezTo>
                    <a:pt x="137" y="60"/>
                    <a:pt x="107" y="80"/>
                    <a:pt x="70" y="80"/>
                  </a:cubicBezTo>
                  <a:cubicBezTo>
                    <a:pt x="33" y="80"/>
                    <a:pt x="0" y="68"/>
                    <a:pt x="1" y="42"/>
                  </a:cubicBezTo>
                  <a:cubicBezTo>
                    <a:pt x="2" y="15"/>
                    <a:pt x="34" y="0"/>
                    <a:pt x="71" y="0"/>
                  </a:cubicBezTo>
                  <a:close/>
                </a:path>
              </a:pathLst>
            </a:custGeom>
            <a:solidFill>
              <a:srgbClr val="E5E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2" name="Freeform 21"/>
            <p:cNvSpPr>
              <a:spLocks/>
            </p:cNvSpPr>
            <p:nvPr/>
          </p:nvSpPr>
          <p:spPr bwMode="auto">
            <a:xfrm>
              <a:off x="1607" y="756"/>
              <a:ext cx="1693" cy="1274"/>
            </a:xfrm>
            <a:custGeom>
              <a:avLst/>
              <a:gdLst>
                <a:gd name="T0" fmla="*/ 2147483647 w 134"/>
                <a:gd name="T1" fmla="*/ 0 h 78"/>
                <a:gd name="T2" fmla="*/ 2147483647 w 134"/>
                <a:gd name="T3" fmla="*/ 2147483647 h 78"/>
                <a:gd name="T4" fmla="*/ 2147483647 w 134"/>
                <a:gd name="T5" fmla="*/ 2147483647 h 78"/>
                <a:gd name="T6" fmla="*/ 2147483647 w 134"/>
                <a:gd name="T7" fmla="*/ 2147483647 h 78"/>
                <a:gd name="T8" fmla="*/ 2147483647 w 134"/>
                <a:gd name="T9" fmla="*/ 2147483647 h 78"/>
                <a:gd name="T10" fmla="*/ 2147483647 w 134"/>
                <a:gd name="T11" fmla="*/ 2147483647 h 78"/>
                <a:gd name="T12" fmla="*/ 2147483647 w 134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78"/>
                <a:gd name="T23" fmla="*/ 134 w 134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78">
                  <a:moveTo>
                    <a:pt x="69" y="0"/>
                  </a:moveTo>
                  <a:cubicBezTo>
                    <a:pt x="99" y="0"/>
                    <a:pt x="119" y="6"/>
                    <a:pt x="127" y="21"/>
                  </a:cubicBezTo>
                  <a:cubicBezTo>
                    <a:pt x="128" y="23"/>
                    <a:pt x="120" y="27"/>
                    <a:pt x="121" y="29"/>
                  </a:cubicBezTo>
                  <a:cubicBezTo>
                    <a:pt x="121" y="32"/>
                    <a:pt x="132" y="36"/>
                    <a:pt x="132" y="38"/>
                  </a:cubicBezTo>
                  <a:cubicBezTo>
                    <a:pt x="134" y="59"/>
                    <a:pt x="105" y="78"/>
                    <a:pt x="68" y="78"/>
                  </a:cubicBezTo>
                  <a:cubicBezTo>
                    <a:pt x="32" y="78"/>
                    <a:pt x="0" y="67"/>
                    <a:pt x="1" y="40"/>
                  </a:cubicBezTo>
                  <a:cubicBezTo>
                    <a:pt x="1" y="14"/>
                    <a:pt x="33" y="0"/>
                    <a:pt x="69" y="0"/>
                  </a:cubicBezTo>
                  <a:close/>
                </a:path>
              </a:pathLst>
            </a:custGeom>
            <a:solidFill>
              <a:srgbClr val="FCFD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3" name="Freeform 22"/>
            <p:cNvSpPr>
              <a:spLocks/>
            </p:cNvSpPr>
            <p:nvPr/>
          </p:nvSpPr>
          <p:spPr bwMode="auto">
            <a:xfrm>
              <a:off x="1455" y="707"/>
              <a:ext cx="1845" cy="1356"/>
            </a:xfrm>
            <a:custGeom>
              <a:avLst/>
              <a:gdLst>
                <a:gd name="T0" fmla="*/ 2147483647 w 146"/>
                <a:gd name="T1" fmla="*/ 0 h 83"/>
                <a:gd name="T2" fmla="*/ 2147483647 w 146"/>
                <a:gd name="T3" fmla="*/ 2147483647 h 83"/>
                <a:gd name="T4" fmla="*/ 2147483647 w 146"/>
                <a:gd name="T5" fmla="*/ 2147483647 h 83"/>
                <a:gd name="T6" fmla="*/ 2147483647 w 146"/>
                <a:gd name="T7" fmla="*/ 2147483647 h 83"/>
                <a:gd name="T8" fmla="*/ 2147483647 w 146"/>
                <a:gd name="T9" fmla="*/ 2147483647 h 83"/>
                <a:gd name="T10" fmla="*/ 2147483647 w 146"/>
                <a:gd name="T11" fmla="*/ 2147483647 h 83"/>
                <a:gd name="T12" fmla="*/ 2147483647 w 146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83"/>
                <a:gd name="T23" fmla="*/ 146 w 146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83">
                  <a:moveTo>
                    <a:pt x="80" y="0"/>
                  </a:moveTo>
                  <a:cubicBezTo>
                    <a:pt x="110" y="0"/>
                    <a:pt x="130" y="6"/>
                    <a:pt x="139" y="21"/>
                  </a:cubicBezTo>
                  <a:cubicBezTo>
                    <a:pt x="139" y="23"/>
                    <a:pt x="131" y="29"/>
                    <a:pt x="132" y="32"/>
                  </a:cubicBezTo>
                  <a:cubicBezTo>
                    <a:pt x="132" y="34"/>
                    <a:pt x="144" y="38"/>
                    <a:pt x="144" y="41"/>
                  </a:cubicBezTo>
                  <a:cubicBezTo>
                    <a:pt x="146" y="62"/>
                    <a:pt x="116" y="83"/>
                    <a:pt x="79" y="83"/>
                  </a:cubicBezTo>
                  <a:cubicBezTo>
                    <a:pt x="42" y="83"/>
                    <a:pt x="4" y="68"/>
                    <a:pt x="2" y="45"/>
                  </a:cubicBezTo>
                  <a:cubicBezTo>
                    <a:pt x="0" y="22"/>
                    <a:pt x="43" y="0"/>
                    <a:pt x="80" y="0"/>
                  </a:cubicBezTo>
                  <a:close/>
                </a:path>
              </a:pathLst>
            </a:custGeom>
            <a:solidFill>
              <a:srgbClr val="F15C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4" name="Freeform 23"/>
            <p:cNvSpPr>
              <a:spLocks/>
            </p:cNvSpPr>
            <p:nvPr/>
          </p:nvSpPr>
          <p:spPr bwMode="auto">
            <a:xfrm>
              <a:off x="1822" y="1066"/>
              <a:ext cx="1314" cy="507"/>
            </a:xfrm>
            <a:custGeom>
              <a:avLst/>
              <a:gdLst>
                <a:gd name="T0" fmla="*/ 2147483647 w 104"/>
                <a:gd name="T1" fmla="*/ 2147483647 h 31"/>
                <a:gd name="T2" fmla="*/ 2147483647 w 104"/>
                <a:gd name="T3" fmla="*/ 2147483647 h 31"/>
                <a:gd name="T4" fmla="*/ 2147483647 w 104"/>
                <a:gd name="T5" fmla="*/ 2147483647 h 31"/>
                <a:gd name="T6" fmla="*/ 2147483647 w 104"/>
                <a:gd name="T7" fmla="*/ 2147483647 h 31"/>
                <a:gd name="T8" fmla="*/ 2147483647 w 104"/>
                <a:gd name="T9" fmla="*/ 2147483647 h 31"/>
                <a:gd name="T10" fmla="*/ 2147483647 w 104"/>
                <a:gd name="T11" fmla="*/ 2147483647 h 31"/>
                <a:gd name="T12" fmla="*/ 2147483647 w 104"/>
                <a:gd name="T13" fmla="*/ 2147483647 h 31"/>
                <a:gd name="T14" fmla="*/ 2147483647 w 104"/>
                <a:gd name="T15" fmla="*/ 2147483647 h 31"/>
                <a:gd name="T16" fmla="*/ 2147483647 w 104"/>
                <a:gd name="T17" fmla="*/ 2147483647 h 31"/>
                <a:gd name="T18" fmla="*/ 2147483647 w 104"/>
                <a:gd name="T19" fmla="*/ 2147483647 h 31"/>
                <a:gd name="T20" fmla="*/ 2147483647 w 104"/>
                <a:gd name="T21" fmla="*/ 2147483647 h 31"/>
                <a:gd name="T22" fmla="*/ 2147483647 w 104"/>
                <a:gd name="T23" fmla="*/ 2147483647 h 31"/>
                <a:gd name="T24" fmla="*/ 2147483647 w 104"/>
                <a:gd name="T25" fmla="*/ 2147483647 h 31"/>
                <a:gd name="T26" fmla="*/ 2147483647 w 104"/>
                <a:gd name="T27" fmla="*/ 2147483647 h 31"/>
                <a:gd name="T28" fmla="*/ 2147483647 w 104"/>
                <a:gd name="T29" fmla="*/ 2147483647 h 31"/>
                <a:gd name="T30" fmla="*/ 2147483647 w 104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31"/>
                <a:gd name="T50" fmla="*/ 104 w 104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31">
                  <a:moveTo>
                    <a:pt x="1" y="27"/>
                  </a:moveTo>
                  <a:cubicBezTo>
                    <a:pt x="3" y="23"/>
                    <a:pt x="8" y="12"/>
                    <a:pt x="9" y="12"/>
                  </a:cubicBezTo>
                  <a:cubicBezTo>
                    <a:pt x="12" y="11"/>
                    <a:pt x="14" y="25"/>
                    <a:pt x="17" y="19"/>
                  </a:cubicBezTo>
                  <a:cubicBezTo>
                    <a:pt x="18" y="17"/>
                    <a:pt x="21" y="0"/>
                    <a:pt x="21" y="6"/>
                  </a:cubicBezTo>
                  <a:cubicBezTo>
                    <a:pt x="21" y="12"/>
                    <a:pt x="22" y="20"/>
                    <a:pt x="27" y="18"/>
                  </a:cubicBezTo>
                  <a:cubicBezTo>
                    <a:pt x="32" y="17"/>
                    <a:pt x="26" y="14"/>
                    <a:pt x="28" y="12"/>
                  </a:cubicBezTo>
                  <a:cubicBezTo>
                    <a:pt x="35" y="2"/>
                    <a:pt x="33" y="20"/>
                    <a:pt x="34" y="20"/>
                  </a:cubicBezTo>
                  <a:cubicBezTo>
                    <a:pt x="38" y="19"/>
                    <a:pt x="40" y="14"/>
                    <a:pt x="44" y="15"/>
                  </a:cubicBezTo>
                  <a:cubicBezTo>
                    <a:pt x="47" y="15"/>
                    <a:pt x="51" y="19"/>
                    <a:pt x="54" y="16"/>
                  </a:cubicBezTo>
                  <a:cubicBezTo>
                    <a:pt x="58" y="14"/>
                    <a:pt x="63" y="8"/>
                    <a:pt x="66" y="8"/>
                  </a:cubicBezTo>
                  <a:cubicBezTo>
                    <a:pt x="70" y="7"/>
                    <a:pt x="65" y="13"/>
                    <a:pt x="67" y="14"/>
                  </a:cubicBezTo>
                  <a:cubicBezTo>
                    <a:pt x="74" y="17"/>
                    <a:pt x="78" y="5"/>
                    <a:pt x="82" y="10"/>
                  </a:cubicBezTo>
                  <a:cubicBezTo>
                    <a:pt x="85" y="14"/>
                    <a:pt x="95" y="9"/>
                    <a:pt x="95" y="10"/>
                  </a:cubicBezTo>
                  <a:cubicBezTo>
                    <a:pt x="95" y="11"/>
                    <a:pt x="100" y="16"/>
                    <a:pt x="100" y="16"/>
                  </a:cubicBezTo>
                  <a:cubicBezTo>
                    <a:pt x="104" y="16"/>
                    <a:pt x="76" y="19"/>
                    <a:pt x="75" y="19"/>
                  </a:cubicBezTo>
                  <a:cubicBezTo>
                    <a:pt x="72" y="17"/>
                    <a:pt x="0" y="31"/>
                    <a:pt x="1" y="27"/>
                  </a:cubicBezTo>
                  <a:close/>
                </a:path>
              </a:pathLst>
            </a:custGeom>
            <a:solidFill>
              <a:srgbClr val="D24D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>
              <a:off x="1455" y="1279"/>
              <a:ext cx="1871" cy="768"/>
            </a:xfrm>
            <a:custGeom>
              <a:avLst/>
              <a:gdLst>
                <a:gd name="T0" fmla="*/ 2147483647 w 148"/>
                <a:gd name="T1" fmla="*/ 2147483647 h 47"/>
                <a:gd name="T2" fmla="*/ 2147483647 w 148"/>
                <a:gd name="T3" fmla="*/ 2147483647 h 47"/>
                <a:gd name="T4" fmla="*/ 2147483647 w 148"/>
                <a:gd name="T5" fmla="*/ 2147483647 h 47"/>
                <a:gd name="T6" fmla="*/ 2147483647 w 148"/>
                <a:gd name="T7" fmla="*/ 2147483647 h 47"/>
                <a:gd name="T8" fmla="*/ 2147483647 w 148"/>
                <a:gd name="T9" fmla="*/ 2147483647 h 47"/>
                <a:gd name="T10" fmla="*/ 2147483647 w 148"/>
                <a:gd name="T11" fmla="*/ 2147483647 h 47"/>
                <a:gd name="T12" fmla="*/ 2147483647 w 148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47"/>
                <a:gd name="T23" fmla="*/ 148 w 14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47">
                  <a:moveTo>
                    <a:pt x="22" y="15"/>
                  </a:moveTo>
                  <a:cubicBezTo>
                    <a:pt x="43" y="14"/>
                    <a:pt x="121" y="0"/>
                    <a:pt x="129" y="4"/>
                  </a:cubicBezTo>
                  <a:cubicBezTo>
                    <a:pt x="137" y="8"/>
                    <a:pt x="139" y="6"/>
                    <a:pt x="140" y="9"/>
                  </a:cubicBezTo>
                  <a:cubicBezTo>
                    <a:pt x="148" y="26"/>
                    <a:pt x="93" y="47"/>
                    <a:pt x="78" y="40"/>
                  </a:cubicBezTo>
                  <a:cubicBezTo>
                    <a:pt x="71" y="37"/>
                    <a:pt x="68" y="41"/>
                    <a:pt x="56" y="40"/>
                  </a:cubicBezTo>
                  <a:cubicBezTo>
                    <a:pt x="45" y="39"/>
                    <a:pt x="42" y="33"/>
                    <a:pt x="36" y="32"/>
                  </a:cubicBezTo>
                  <a:cubicBezTo>
                    <a:pt x="29" y="32"/>
                    <a:pt x="0" y="16"/>
                    <a:pt x="22" y="15"/>
                  </a:cubicBezTo>
                  <a:close/>
                </a:path>
              </a:pathLst>
            </a:custGeom>
            <a:solidFill>
              <a:srgbClr val="F773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6" name="Freeform 25"/>
            <p:cNvSpPr>
              <a:spLocks/>
            </p:cNvSpPr>
            <p:nvPr/>
          </p:nvSpPr>
          <p:spPr bwMode="auto">
            <a:xfrm>
              <a:off x="1455" y="1279"/>
              <a:ext cx="1871" cy="768"/>
            </a:xfrm>
            <a:custGeom>
              <a:avLst/>
              <a:gdLst>
                <a:gd name="T0" fmla="*/ 2147483647 w 148"/>
                <a:gd name="T1" fmla="*/ 2147483647 h 47"/>
                <a:gd name="T2" fmla="*/ 2147483647 w 148"/>
                <a:gd name="T3" fmla="*/ 2147483647 h 47"/>
                <a:gd name="T4" fmla="*/ 2147483647 w 148"/>
                <a:gd name="T5" fmla="*/ 2147483647 h 47"/>
                <a:gd name="T6" fmla="*/ 2147483647 w 148"/>
                <a:gd name="T7" fmla="*/ 2147483647 h 47"/>
                <a:gd name="T8" fmla="*/ 2147483647 w 148"/>
                <a:gd name="T9" fmla="*/ 2147483647 h 47"/>
                <a:gd name="T10" fmla="*/ 2147483647 w 148"/>
                <a:gd name="T11" fmla="*/ 2147483647 h 47"/>
                <a:gd name="T12" fmla="*/ 2147483647 w 148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47"/>
                <a:gd name="T23" fmla="*/ 148 w 14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47">
                  <a:moveTo>
                    <a:pt x="22" y="15"/>
                  </a:moveTo>
                  <a:cubicBezTo>
                    <a:pt x="43" y="14"/>
                    <a:pt x="121" y="0"/>
                    <a:pt x="129" y="4"/>
                  </a:cubicBezTo>
                  <a:cubicBezTo>
                    <a:pt x="137" y="8"/>
                    <a:pt x="139" y="6"/>
                    <a:pt x="140" y="9"/>
                  </a:cubicBezTo>
                  <a:cubicBezTo>
                    <a:pt x="148" y="26"/>
                    <a:pt x="93" y="47"/>
                    <a:pt x="78" y="40"/>
                  </a:cubicBezTo>
                  <a:cubicBezTo>
                    <a:pt x="71" y="37"/>
                    <a:pt x="68" y="41"/>
                    <a:pt x="56" y="40"/>
                  </a:cubicBezTo>
                  <a:cubicBezTo>
                    <a:pt x="45" y="39"/>
                    <a:pt x="42" y="33"/>
                    <a:pt x="36" y="32"/>
                  </a:cubicBezTo>
                  <a:cubicBezTo>
                    <a:pt x="29" y="32"/>
                    <a:pt x="0" y="16"/>
                    <a:pt x="22" y="15"/>
                  </a:cubicBezTo>
                  <a:close/>
                </a:path>
              </a:pathLst>
            </a:custGeom>
            <a:solidFill>
              <a:srgbClr val="F773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7" name="Freeform 26"/>
            <p:cNvSpPr>
              <a:spLocks/>
            </p:cNvSpPr>
            <p:nvPr/>
          </p:nvSpPr>
          <p:spPr bwMode="auto">
            <a:xfrm>
              <a:off x="1506" y="723"/>
              <a:ext cx="1668" cy="768"/>
            </a:xfrm>
            <a:custGeom>
              <a:avLst/>
              <a:gdLst>
                <a:gd name="T0" fmla="*/ 2147483647 w 132"/>
                <a:gd name="T1" fmla="*/ 2147483647 h 47"/>
                <a:gd name="T2" fmla="*/ 2147483647 w 132"/>
                <a:gd name="T3" fmla="*/ 2147483647 h 47"/>
                <a:gd name="T4" fmla="*/ 2147483647 w 132"/>
                <a:gd name="T5" fmla="*/ 2147483647 h 47"/>
                <a:gd name="T6" fmla="*/ 2147483647 w 132"/>
                <a:gd name="T7" fmla="*/ 2147483647 h 47"/>
                <a:gd name="T8" fmla="*/ 2147483647 w 132"/>
                <a:gd name="T9" fmla="*/ 2147483647 h 47"/>
                <a:gd name="T10" fmla="*/ 2147483647 w 132"/>
                <a:gd name="T11" fmla="*/ 2147483647 h 47"/>
                <a:gd name="T12" fmla="*/ 2147483647 w 132"/>
                <a:gd name="T13" fmla="*/ 2147483647 h 47"/>
                <a:gd name="T14" fmla="*/ 2147483647 w 132"/>
                <a:gd name="T15" fmla="*/ 2147483647 h 47"/>
                <a:gd name="T16" fmla="*/ 2147483647 w 132"/>
                <a:gd name="T17" fmla="*/ 2147483647 h 47"/>
                <a:gd name="T18" fmla="*/ 2147483647 w 132"/>
                <a:gd name="T19" fmla="*/ 2147483647 h 47"/>
                <a:gd name="T20" fmla="*/ 2147483647 w 132"/>
                <a:gd name="T21" fmla="*/ 2147483647 h 47"/>
                <a:gd name="T22" fmla="*/ 2147483647 w 132"/>
                <a:gd name="T23" fmla="*/ 2147483647 h 47"/>
                <a:gd name="T24" fmla="*/ 2147483647 w 132"/>
                <a:gd name="T25" fmla="*/ 2147483647 h 47"/>
                <a:gd name="T26" fmla="*/ 2147483647 w 132"/>
                <a:gd name="T27" fmla="*/ 2147483647 h 47"/>
                <a:gd name="T28" fmla="*/ 2147483647 w 132"/>
                <a:gd name="T29" fmla="*/ 2147483647 h 47"/>
                <a:gd name="T30" fmla="*/ 2147483647 w 132"/>
                <a:gd name="T31" fmla="*/ 2147483647 h 47"/>
                <a:gd name="T32" fmla="*/ 2147483647 w 132"/>
                <a:gd name="T33" fmla="*/ 2147483647 h 47"/>
                <a:gd name="T34" fmla="*/ 2147483647 w 132"/>
                <a:gd name="T35" fmla="*/ 2147483647 h 47"/>
                <a:gd name="T36" fmla="*/ 2147483647 w 132"/>
                <a:gd name="T37" fmla="*/ 2147483647 h 47"/>
                <a:gd name="T38" fmla="*/ 2147483647 w 132"/>
                <a:gd name="T39" fmla="*/ 2147483647 h 47"/>
                <a:gd name="T40" fmla="*/ 2147483647 w 132"/>
                <a:gd name="T41" fmla="*/ 2147483647 h 47"/>
                <a:gd name="T42" fmla="*/ 2147483647 w 132"/>
                <a:gd name="T43" fmla="*/ 2147483647 h 47"/>
                <a:gd name="T44" fmla="*/ 2147483647 w 132"/>
                <a:gd name="T45" fmla="*/ 2147483647 h 47"/>
                <a:gd name="T46" fmla="*/ 2147483647 w 132"/>
                <a:gd name="T47" fmla="*/ 2147483647 h 47"/>
                <a:gd name="T48" fmla="*/ 2147483647 w 132"/>
                <a:gd name="T49" fmla="*/ 2147483647 h 47"/>
                <a:gd name="T50" fmla="*/ 2147483647 w 132"/>
                <a:gd name="T51" fmla="*/ 2147483647 h 47"/>
                <a:gd name="T52" fmla="*/ 2147483647 w 132"/>
                <a:gd name="T53" fmla="*/ 2147483647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2"/>
                <a:gd name="T82" fmla="*/ 0 h 47"/>
                <a:gd name="T83" fmla="*/ 132 w 132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2" h="47">
                  <a:moveTo>
                    <a:pt x="14" y="27"/>
                  </a:moveTo>
                  <a:cubicBezTo>
                    <a:pt x="22" y="24"/>
                    <a:pt x="20" y="20"/>
                    <a:pt x="23" y="18"/>
                  </a:cubicBezTo>
                  <a:cubicBezTo>
                    <a:pt x="28" y="15"/>
                    <a:pt x="31" y="12"/>
                    <a:pt x="37" y="11"/>
                  </a:cubicBezTo>
                  <a:cubicBezTo>
                    <a:pt x="46" y="8"/>
                    <a:pt x="52" y="6"/>
                    <a:pt x="58" y="6"/>
                  </a:cubicBezTo>
                  <a:cubicBezTo>
                    <a:pt x="67" y="5"/>
                    <a:pt x="67" y="5"/>
                    <a:pt x="73" y="4"/>
                  </a:cubicBezTo>
                  <a:cubicBezTo>
                    <a:pt x="75" y="3"/>
                    <a:pt x="83" y="7"/>
                    <a:pt x="84" y="4"/>
                  </a:cubicBezTo>
                  <a:cubicBezTo>
                    <a:pt x="86" y="0"/>
                    <a:pt x="123" y="6"/>
                    <a:pt x="123" y="14"/>
                  </a:cubicBezTo>
                  <a:cubicBezTo>
                    <a:pt x="124" y="18"/>
                    <a:pt x="128" y="14"/>
                    <a:pt x="129" y="17"/>
                  </a:cubicBezTo>
                  <a:cubicBezTo>
                    <a:pt x="132" y="21"/>
                    <a:pt x="131" y="26"/>
                    <a:pt x="129" y="26"/>
                  </a:cubicBezTo>
                  <a:cubicBezTo>
                    <a:pt x="127" y="25"/>
                    <a:pt x="121" y="21"/>
                    <a:pt x="119" y="19"/>
                  </a:cubicBezTo>
                  <a:cubicBezTo>
                    <a:pt x="118" y="18"/>
                    <a:pt x="112" y="26"/>
                    <a:pt x="110" y="25"/>
                  </a:cubicBezTo>
                  <a:cubicBezTo>
                    <a:pt x="107" y="24"/>
                    <a:pt x="112" y="14"/>
                    <a:pt x="112" y="13"/>
                  </a:cubicBezTo>
                  <a:cubicBezTo>
                    <a:pt x="110" y="10"/>
                    <a:pt x="102" y="16"/>
                    <a:pt x="99" y="12"/>
                  </a:cubicBezTo>
                  <a:cubicBezTo>
                    <a:pt x="95" y="8"/>
                    <a:pt x="84" y="6"/>
                    <a:pt x="76" y="14"/>
                  </a:cubicBezTo>
                  <a:cubicBezTo>
                    <a:pt x="68" y="21"/>
                    <a:pt x="60" y="11"/>
                    <a:pt x="54" y="12"/>
                  </a:cubicBezTo>
                  <a:cubicBezTo>
                    <a:pt x="49" y="14"/>
                    <a:pt x="47" y="15"/>
                    <a:pt x="45" y="16"/>
                  </a:cubicBezTo>
                  <a:cubicBezTo>
                    <a:pt x="43" y="17"/>
                    <a:pt x="39" y="11"/>
                    <a:pt x="38" y="14"/>
                  </a:cubicBezTo>
                  <a:cubicBezTo>
                    <a:pt x="37" y="18"/>
                    <a:pt x="38" y="26"/>
                    <a:pt x="38" y="29"/>
                  </a:cubicBezTo>
                  <a:cubicBezTo>
                    <a:pt x="37" y="32"/>
                    <a:pt x="32" y="19"/>
                    <a:pt x="31" y="20"/>
                  </a:cubicBezTo>
                  <a:cubicBezTo>
                    <a:pt x="30" y="21"/>
                    <a:pt x="28" y="25"/>
                    <a:pt x="28" y="25"/>
                  </a:cubicBezTo>
                  <a:cubicBezTo>
                    <a:pt x="21" y="32"/>
                    <a:pt x="31" y="31"/>
                    <a:pt x="32" y="37"/>
                  </a:cubicBezTo>
                  <a:cubicBezTo>
                    <a:pt x="32" y="40"/>
                    <a:pt x="25" y="35"/>
                    <a:pt x="24" y="34"/>
                  </a:cubicBezTo>
                  <a:cubicBezTo>
                    <a:pt x="23" y="34"/>
                    <a:pt x="15" y="35"/>
                    <a:pt x="19" y="38"/>
                  </a:cubicBezTo>
                  <a:cubicBezTo>
                    <a:pt x="25" y="41"/>
                    <a:pt x="5" y="38"/>
                    <a:pt x="9" y="41"/>
                  </a:cubicBezTo>
                  <a:cubicBezTo>
                    <a:pt x="13" y="44"/>
                    <a:pt x="28" y="40"/>
                    <a:pt x="22" y="42"/>
                  </a:cubicBezTo>
                  <a:cubicBezTo>
                    <a:pt x="17" y="44"/>
                    <a:pt x="0" y="47"/>
                    <a:pt x="6" y="37"/>
                  </a:cubicBezTo>
                  <a:cubicBezTo>
                    <a:pt x="9" y="33"/>
                    <a:pt x="7" y="29"/>
                    <a:pt x="14" y="27"/>
                  </a:cubicBezTo>
                  <a:close/>
                </a:path>
              </a:pathLst>
            </a:custGeom>
            <a:solidFill>
              <a:srgbClr val="F773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8" name="Freeform 27"/>
            <p:cNvSpPr>
              <a:spLocks/>
            </p:cNvSpPr>
            <p:nvPr/>
          </p:nvSpPr>
          <p:spPr bwMode="auto">
            <a:xfrm>
              <a:off x="1607" y="1311"/>
              <a:ext cx="1870" cy="638"/>
            </a:xfrm>
            <a:custGeom>
              <a:avLst/>
              <a:gdLst>
                <a:gd name="T0" fmla="*/ 2147483647 w 148"/>
                <a:gd name="T1" fmla="*/ 2147483647 h 39"/>
                <a:gd name="T2" fmla="*/ 2147483647 w 148"/>
                <a:gd name="T3" fmla="*/ 2147483647 h 39"/>
                <a:gd name="T4" fmla="*/ 2147483647 w 148"/>
                <a:gd name="T5" fmla="*/ 2147483647 h 39"/>
                <a:gd name="T6" fmla="*/ 2147483647 w 148"/>
                <a:gd name="T7" fmla="*/ 2147483647 h 39"/>
                <a:gd name="T8" fmla="*/ 2147483647 w 148"/>
                <a:gd name="T9" fmla="*/ 2147483647 h 39"/>
                <a:gd name="T10" fmla="*/ 2147483647 w 148"/>
                <a:gd name="T11" fmla="*/ 2147483647 h 39"/>
                <a:gd name="T12" fmla="*/ 2147483647 w 148"/>
                <a:gd name="T13" fmla="*/ 2147483647 h 39"/>
                <a:gd name="T14" fmla="*/ 2147483647 w 148"/>
                <a:gd name="T15" fmla="*/ 2147483647 h 39"/>
                <a:gd name="T16" fmla="*/ 2147483647 w 148"/>
                <a:gd name="T17" fmla="*/ 2147483647 h 39"/>
                <a:gd name="T18" fmla="*/ 2147483647 w 148"/>
                <a:gd name="T19" fmla="*/ 2147483647 h 39"/>
                <a:gd name="T20" fmla="*/ 2147483647 w 148"/>
                <a:gd name="T21" fmla="*/ 2147483647 h 39"/>
                <a:gd name="T22" fmla="*/ 2147483647 w 148"/>
                <a:gd name="T23" fmla="*/ 2147483647 h 39"/>
                <a:gd name="T24" fmla="*/ 2147483647 w 148"/>
                <a:gd name="T25" fmla="*/ 2147483647 h 39"/>
                <a:gd name="T26" fmla="*/ 2147483647 w 148"/>
                <a:gd name="T27" fmla="*/ 2147483647 h 39"/>
                <a:gd name="T28" fmla="*/ 2147483647 w 148"/>
                <a:gd name="T29" fmla="*/ 2147483647 h 39"/>
                <a:gd name="T30" fmla="*/ 2147483647 w 148"/>
                <a:gd name="T31" fmla="*/ 2147483647 h 39"/>
                <a:gd name="T32" fmla="*/ 2147483647 w 148"/>
                <a:gd name="T33" fmla="*/ 2147483647 h 39"/>
                <a:gd name="T34" fmla="*/ 2147483647 w 148"/>
                <a:gd name="T35" fmla="*/ 2147483647 h 39"/>
                <a:gd name="T36" fmla="*/ 2147483647 w 148"/>
                <a:gd name="T37" fmla="*/ 2147483647 h 39"/>
                <a:gd name="T38" fmla="*/ 2147483647 w 148"/>
                <a:gd name="T39" fmla="*/ 2147483647 h 39"/>
                <a:gd name="T40" fmla="*/ 2147483647 w 148"/>
                <a:gd name="T41" fmla="*/ 2147483647 h 39"/>
                <a:gd name="T42" fmla="*/ 2147483647 w 148"/>
                <a:gd name="T43" fmla="*/ 2147483647 h 39"/>
                <a:gd name="T44" fmla="*/ 2147483647 w 148"/>
                <a:gd name="T45" fmla="*/ 2147483647 h 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39"/>
                <a:gd name="T71" fmla="*/ 148 w 148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39">
                  <a:moveTo>
                    <a:pt x="119" y="21"/>
                  </a:moveTo>
                  <a:cubicBezTo>
                    <a:pt x="114" y="26"/>
                    <a:pt x="114" y="25"/>
                    <a:pt x="111" y="26"/>
                  </a:cubicBezTo>
                  <a:cubicBezTo>
                    <a:pt x="107" y="28"/>
                    <a:pt x="103" y="30"/>
                    <a:pt x="98" y="33"/>
                  </a:cubicBezTo>
                  <a:cubicBezTo>
                    <a:pt x="90" y="37"/>
                    <a:pt x="86" y="36"/>
                    <a:pt x="81" y="37"/>
                  </a:cubicBezTo>
                  <a:cubicBezTo>
                    <a:pt x="72" y="39"/>
                    <a:pt x="70" y="36"/>
                    <a:pt x="65" y="37"/>
                  </a:cubicBezTo>
                  <a:cubicBezTo>
                    <a:pt x="63" y="37"/>
                    <a:pt x="58" y="35"/>
                    <a:pt x="55" y="37"/>
                  </a:cubicBezTo>
                  <a:cubicBezTo>
                    <a:pt x="54" y="37"/>
                    <a:pt x="48" y="35"/>
                    <a:pt x="42" y="34"/>
                  </a:cubicBezTo>
                  <a:cubicBezTo>
                    <a:pt x="32" y="33"/>
                    <a:pt x="18" y="28"/>
                    <a:pt x="15" y="25"/>
                  </a:cubicBezTo>
                  <a:cubicBezTo>
                    <a:pt x="13" y="22"/>
                    <a:pt x="4" y="20"/>
                    <a:pt x="2" y="17"/>
                  </a:cubicBezTo>
                  <a:cubicBezTo>
                    <a:pt x="0" y="13"/>
                    <a:pt x="7" y="14"/>
                    <a:pt x="9" y="14"/>
                  </a:cubicBezTo>
                  <a:cubicBezTo>
                    <a:pt x="11" y="15"/>
                    <a:pt x="20" y="21"/>
                    <a:pt x="22" y="23"/>
                  </a:cubicBezTo>
                  <a:cubicBezTo>
                    <a:pt x="23" y="23"/>
                    <a:pt x="27" y="21"/>
                    <a:pt x="28" y="22"/>
                  </a:cubicBezTo>
                  <a:cubicBezTo>
                    <a:pt x="31" y="23"/>
                    <a:pt x="29" y="26"/>
                    <a:pt x="30" y="27"/>
                  </a:cubicBezTo>
                  <a:cubicBezTo>
                    <a:pt x="32" y="30"/>
                    <a:pt x="39" y="25"/>
                    <a:pt x="42" y="28"/>
                  </a:cubicBezTo>
                  <a:cubicBezTo>
                    <a:pt x="45" y="31"/>
                    <a:pt x="56" y="35"/>
                    <a:pt x="64" y="31"/>
                  </a:cubicBezTo>
                  <a:cubicBezTo>
                    <a:pt x="72" y="28"/>
                    <a:pt x="77" y="33"/>
                    <a:pt x="82" y="32"/>
                  </a:cubicBezTo>
                  <a:cubicBezTo>
                    <a:pt x="88" y="31"/>
                    <a:pt x="89" y="28"/>
                    <a:pt x="91" y="27"/>
                  </a:cubicBezTo>
                  <a:cubicBezTo>
                    <a:pt x="93" y="26"/>
                    <a:pt x="96" y="31"/>
                    <a:pt x="97" y="29"/>
                  </a:cubicBezTo>
                  <a:cubicBezTo>
                    <a:pt x="98" y="25"/>
                    <a:pt x="98" y="26"/>
                    <a:pt x="99" y="23"/>
                  </a:cubicBezTo>
                  <a:cubicBezTo>
                    <a:pt x="100" y="20"/>
                    <a:pt x="103" y="24"/>
                    <a:pt x="104" y="23"/>
                  </a:cubicBezTo>
                  <a:cubicBezTo>
                    <a:pt x="105" y="23"/>
                    <a:pt x="107" y="20"/>
                    <a:pt x="107" y="19"/>
                  </a:cubicBezTo>
                  <a:cubicBezTo>
                    <a:pt x="114" y="13"/>
                    <a:pt x="117" y="11"/>
                    <a:pt x="113" y="9"/>
                  </a:cubicBezTo>
                  <a:cubicBezTo>
                    <a:pt x="91" y="1"/>
                    <a:pt x="148" y="0"/>
                    <a:pt x="119" y="21"/>
                  </a:cubicBezTo>
                  <a:close/>
                </a:path>
              </a:pathLst>
            </a:custGeom>
            <a:solidFill>
              <a:srgbClr val="FA8F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39" name="Freeform 28"/>
            <p:cNvSpPr>
              <a:spLocks/>
            </p:cNvSpPr>
            <p:nvPr/>
          </p:nvSpPr>
          <p:spPr bwMode="auto">
            <a:xfrm>
              <a:off x="1620" y="1279"/>
              <a:ext cx="1895" cy="719"/>
            </a:xfrm>
            <a:custGeom>
              <a:avLst/>
              <a:gdLst>
                <a:gd name="T0" fmla="*/ 2147483647 w 150"/>
                <a:gd name="T1" fmla="*/ 2147483647 h 44"/>
                <a:gd name="T2" fmla="*/ 2147483647 w 150"/>
                <a:gd name="T3" fmla="*/ 2147483647 h 44"/>
                <a:gd name="T4" fmla="*/ 2147483647 w 150"/>
                <a:gd name="T5" fmla="*/ 2147483647 h 44"/>
                <a:gd name="T6" fmla="*/ 2147483647 w 150"/>
                <a:gd name="T7" fmla="*/ 2147483647 h 44"/>
                <a:gd name="T8" fmla="*/ 2147483647 w 150"/>
                <a:gd name="T9" fmla="*/ 2147483647 h 44"/>
                <a:gd name="T10" fmla="*/ 2147483647 w 150"/>
                <a:gd name="T11" fmla="*/ 2147483647 h 44"/>
                <a:gd name="T12" fmla="*/ 2147483647 w 150"/>
                <a:gd name="T13" fmla="*/ 2147483647 h 44"/>
                <a:gd name="T14" fmla="*/ 2147483647 w 150"/>
                <a:gd name="T15" fmla="*/ 2147483647 h 44"/>
                <a:gd name="T16" fmla="*/ 2147483647 w 150"/>
                <a:gd name="T17" fmla="*/ 2147483647 h 44"/>
                <a:gd name="T18" fmla="*/ 2147483647 w 150"/>
                <a:gd name="T19" fmla="*/ 2147483647 h 44"/>
                <a:gd name="T20" fmla="*/ 2147483647 w 150"/>
                <a:gd name="T21" fmla="*/ 2147483647 h 44"/>
                <a:gd name="T22" fmla="*/ 2147483647 w 150"/>
                <a:gd name="T23" fmla="*/ 2147483647 h 44"/>
                <a:gd name="T24" fmla="*/ 2147483647 w 150"/>
                <a:gd name="T25" fmla="*/ 2147483647 h 44"/>
                <a:gd name="T26" fmla="*/ 2147483647 w 150"/>
                <a:gd name="T27" fmla="*/ 2147483647 h 44"/>
                <a:gd name="T28" fmla="*/ 2147483647 w 150"/>
                <a:gd name="T29" fmla="*/ 2147483647 h 44"/>
                <a:gd name="T30" fmla="*/ 2147483647 w 150"/>
                <a:gd name="T31" fmla="*/ 2147483647 h 44"/>
                <a:gd name="T32" fmla="*/ 2147483647 w 150"/>
                <a:gd name="T33" fmla="*/ 2147483647 h 44"/>
                <a:gd name="T34" fmla="*/ 2147483647 w 150"/>
                <a:gd name="T35" fmla="*/ 2147483647 h 44"/>
                <a:gd name="T36" fmla="*/ 2147483647 w 150"/>
                <a:gd name="T37" fmla="*/ 2147483647 h 44"/>
                <a:gd name="T38" fmla="*/ 2147483647 w 150"/>
                <a:gd name="T39" fmla="*/ 2147483647 h 44"/>
                <a:gd name="T40" fmla="*/ 2147483647 w 150"/>
                <a:gd name="T41" fmla="*/ 2147483647 h 44"/>
                <a:gd name="T42" fmla="*/ 2147483647 w 150"/>
                <a:gd name="T43" fmla="*/ 2147483647 h 44"/>
                <a:gd name="T44" fmla="*/ 2147483647 w 150"/>
                <a:gd name="T45" fmla="*/ 2147483647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44"/>
                <a:gd name="T71" fmla="*/ 150 w 150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44">
                  <a:moveTo>
                    <a:pt x="119" y="27"/>
                  </a:moveTo>
                  <a:cubicBezTo>
                    <a:pt x="114" y="31"/>
                    <a:pt x="113" y="30"/>
                    <a:pt x="111" y="31"/>
                  </a:cubicBezTo>
                  <a:cubicBezTo>
                    <a:pt x="106" y="34"/>
                    <a:pt x="103" y="34"/>
                    <a:pt x="98" y="36"/>
                  </a:cubicBezTo>
                  <a:cubicBezTo>
                    <a:pt x="89" y="40"/>
                    <a:pt x="85" y="41"/>
                    <a:pt x="81" y="42"/>
                  </a:cubicBezTo>
                  <a:cubicBezTo>
                    <a:pt x="72" y="44"/>
                    <a:pt x="70" y="42"/>
                    <a:pt x="64" y="42"/>
                  </a:cubicBezTo>
                  <a:cubicBezTo>
                    <a:pt x="63" y="42"/>
                    <a:pt x="57" y="41"/>
                    <a:pt x="55" y="42"/>
                  </a:cubicBezTo>
                  <a:cubicBezTo>
                    <a:pt x="54" y="42"/>
                    <a:pt x="47" y="40"/>
                    <a:pt x="42" y="40"/>
                  </a:cubicBezTo>
                  <a:cubicBezTo>
                    <a:pt x="31" y="39"/>
                    <a:pt x="17" y="34"/>
                    <a:pt x="15" y="31"/>
                  </a:cubicBezTo>
                  <a:cubicBezTo>
                    <a:pt x="13" y="28"/>
                    <a:pt x="3" y="25"/>
                    <a:pt x="2" y="22"/>
                  </a:cubicBezTo>
                  <a:cubicBezTo>
                    <a:pt x="0" y="18"/>
                    <a:pt x="0" y="16"/>
                    <a:pt x="2" y="17"/>
                  </a:cubicBezTo>
                  <a:cubicBezTo>
                    <a:pt x="4" y="17"/>
                    <a:pt x="21" y="25"/>
                    <a:pt x="23" y="26"/>
                  </a:cubicBezTo>
                  <a:cubicBezTo>
                    <a:pt x="24" y="27"/>
                    <a:pt x="26" y="27"/>
                    <a:pt x="28" y="27"/>
                  </a:cubicBezTo>
                  <a:cubicBezTo>
                    <a:pt x="30" y="28"/>
                    <a:pt x="29" y="31"/>
                    <a:pt x="29" y="32"/>
                  </a:cubicBezTo>
                  <a:cubicBezTo>
                    <a:pt x="31" y="35"/>
                    <a:pt x="38" y="31"/>
                    <a:pt x="41" y="34"/>
                  </a:cubicBezTo>
                  <a:cubicBezTo>
                    <a:pt x="44" y="37"/>
                    <a:pt x="55" y="40"/>
                    <a:pt x="63" y="37"/>
                  </a:cubicBezTo>
                  <a:cubicBezTo>
                    <a:pt x="71" y="33"/>
                    <a:pt x="76" y="38"/>
                    <a:pt x="82" y="37"/>
                  </a:cubicBezTo>
                  <a:cubicBezTo>
                    <a:pt x="87" y="36"/>
                    <a:pt x="88" y="33"/>
                    <a:pt x="90" y="32"/>
                  </a:cubicBezTo>
                  <a:cubicBezTo>
                    <a:pt x="92" y="31"/>
                    <a:pt x="96" y="37"/>
                    <a:pt x="97" y="34"/>
                  </a:cubicBezTo>
                  <a:cubicBezTo>
                    <a:pt x="98" y="31"/>
                    <a:pt x="98" y="31"/>
                    <a:pt x="99" y="28"/>
                  </a:cubicBezTo>
                  <a:cubicBezTo>
                    <a:pt x="99" y="25"/>
                    <a:pt x="102" y="30"/>
                    <a:pt x="103" y="29"/>
                  </a:cubicBezTo>
                  <a:cubicBezTo>
                    <a:pt x="105" y="28"/>
                    <a:pt x="106" y="25"/>
                    <a:pt x="106" y="24"/>
                  </a:cubicBezTo>
                  <a:cubicBezTo>
                    <a:pt x="113" y="18"/>
                    <a:pt x="118" y="16"/>
                    <a:pt x="115" y="13"/>
                  </a:cubicBezTo>
                  <a:cubicBezTo>
                    <a:pt x="103" y="2"/>
                    <a:pt x="150" y="0"/>
                    <a:pt x="119" y="27"/>
                  </a:cubicBezTo>
                  <a:close/>
                </a:path>
              </a:pathLst>
            </a:custGeom>
            <a:solidFill>
              <a:srgbClr val="D24D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0" name="Freeform 29"/>
            <p:cNvSpPr>
              <a:spLocks/>
            </p:cNvSpPr>
            <p:nvPr/>
          </p:nvSpPr>
          <p:spPr bwMode="auto">
            <a:xfrm>
              <a:off x="1278" y="560"/>
              <a:ext cx="1593" cy="997"/>
            </a:xfrm>
            <a:custGeom>
              <a:avLst/>
              <a:gdLst>
                <a:gd name="T0" fmla="*/ 2147483647 w 126"/>
                <a:gd name="T1" fmla="*/ 2147483647 h 61"/>
                <a:gd name="T2" fmla="*/ 2147483647 w 126"/>
                <a:gd name="T3" fmla="*/ 2147483647 h 61"/>
                <a:gd name="T4" fmla="*/ 2147483647 w 126"/>
                <a:gd name="T5" fmla="*/ 2147483647 h 61"/>
                <a:gd name="T6" fmla="*/ 2147483647 w 126"/>
                <a:gd name="T7" fmla="*/ 2147483647 h 61"/>
                <a:gd name="T8" fmla="*/ 2147483647 w 126"/>
                <a:gd name="T9" fmla="*/ 2147483647 h 61"/>
                <a:gd name="T10" fmla="*/ 2147483647 w 126"/>
                <a:gd name="T11" fmla="*/ 2147483647 h 61"/>
                <a:gd name="T12" fmla="*/ 2147483647 w 126"/>
                <a:gd name="T13" fmla="*/ 2147483647 h 61"/>
                <a:gd name="T14" fmla="*/ 2147483647 w 126"/>
                <a:gd name="T15" fmla="*/ 2147483647 h 61"/>
                <a:gd name="T16" fmla="*/ 2147483647 w 126"/>
                <a:gd name="T17" fmla="*/ 2147483647 h 61"/>
                <a:gd name="T18" fmla="*/ 2147483647 w 126"/>
                <a:gd name="T19" fmla="*/ 2147483647 h 61"/>
                <a:gd name="T20" fmla="*/ 2147483647 w 126"/>
                <a:gd name="T21" fmla="*/ 2147483647 h 61"/>
                <a:gd name="T22" fmla="*/ 2147483647 w 126"/>
                <a:gd name="T23" fmla="*/ 2147483647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61"/>
                <a:gd name="T38" fmla="*/ 126 w 126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61">
                  <a:moveTo>
                    <a:pt x="59" y="5"/>
                  </a:moveTo>
                  <a:cubicBezTo>
                    <a:pt x="58" y="6"/>
                    <a:pt x="43" y="12"/>
                    <a:pt x="43" y="12"/>
                  </a:cubicBezTo>
                  <a:cubicBezTo>
                    <a:pt x="38" y="12"/>
                    <a:pt x="36" y="13"/>
                    <a:pt x="26" y="17"/>
                  </a:cubicBezTo>
                  <a:cubicBezTo>
                    <a:pt x="16" y="22"/>
                    <a:pt x="14" y="31"/>
                    <a:pt x="11" y="42"/>
                  </a:cubicBezTo>
                  <a:cubicBezTo>
                    <a:pt x="8" y="53"/>
                    <a:pt x="5" y="49"/>
                    <a:pt x="7" y="53"/>
                  </a:cubicBezTo>
                  <a:cubicBezTo>
                    <a:pt x="8" y="58"/>
                    <a:pt x="4" y="61"/>
                    <a:pt x="2" y="53"/>
                  </a:cubicBezTo>
                  <a:cubicBezTo>
                    <a:pt x="0" y="45"/>
                    <a:pt x="1" y="28"/>
                    <a:pt x="13" y="24"/>
                  </a:cubicBezTo>
                  <a:cubicBezTo>
                    <a:pt x="25" y="20"/>
                    <a:pt x="15" y="22"/>
                    <a:pt x="21" y="16"/>
                  </a:cubicBezTo>
                  <a:cubicBezTo>
                    <a:pt x="26" y="11"/>
                    <a:pt x="52" y="7"/>
                    <a:pt x="57" y="4"/>
                  </a:cubicBezTo>
                  <a:cubicBezTo>
                    <a:pt x="62" y="1"/>
                    <a:pt x="70" y="7"/>
                    <a:pt x="73" y="5"/>
                  </a:cubicBezTo>
                  <a:cubicBezTo>
                    <a:pt x="80" y="1"/>
                    <a:pt x="124" y="9"/>
                    <a:pt x="125" y="8"/>
                  </a:cubicBezTo>
                  <a:cubicBezTo>
                    <a:pt x="126" y="5"/>
                    <a:pt x="65" y="0"/>
                    <a:pt x="59" y="5"/>
                  </a:cubicBezTo>
                  <a:close/>
                </a:path>
              </a:pathLst>
            </a:custGeom>
            <a:solidFill>
              <a:srgbClr val="00A6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1" name="Freeform 30"/>
            <p:cNvSpPr>
              <a:spLocks/>
            </p:cNvSpPr>
            <p:nvPr/>
          </p:nvSpPr>
          <p:spPr bwMode="auto">
            <a:xfrm>
              <a:off x="1329" y="1507"/>
              <a:ext cx="1706" cy="752"/>
            </a:xfrm>
            <a:custGeom>
              <a:avLst/>
              <a:gdLst>
                <a:gd name="T0" fmla="*/ 2147483647 w 135"/>
                <a:gd name="T1" fmla="*/ 2147483647 h 46"/>
                <a:gd name="T2" fmla="*/ 2147483647 w 135"/>
                <a:gd name="T3" fmla="*/ 2147483647 h 46"/>
                <a:gd name="T4" fmla="*/ 2147483647 w 135"/>
                <a:gd name="T5" fmla="*/ 2147483647 h 46"/>
                <a:gd name="T6" fmla="*/ 2147483647 w 135"/>
                <a:gd name="T7" fmla="*/ 2147483647 h 46"/>
                <a:gd name="T8" fmla="*/ 2147483647 w 135"/>
                <a:gd name="T9" fmla="*/ 2147483647 h 46"/>
                <a:gd name="T10" fmla="*/ 2147483647 w 135"/>
                <a:gd name="T11" fmla="*/ 2147483647 h 46"/>
                <a:gd name="T12" fmla="*/ 2147483647 w 135"/>
                <a:gd name="T13" fmla="*/ 2147483647 h 46"/>
                <a:gd name="T14" fmla="*/ 2147483647 w 135"/>
                <a:gd name="T15" fmla="*/ 2147483647 h 46"/>
                <a:gd name="T16" fmla="*/ 2147483647 w 135"/>
                <a:gd name="T17" fmla="*/ 2147483647 h 46"/>
                <a:gd name="T18" fmla="*/ 2147483647 w 135"/>
                <a:gd name="T19" fmla="*/ 2147483647 h 46"/>
                <a:gd name="T20" fmla="*/ 2147483647 w 135"/>
                <a:gd name="T21" fmla="*/ 2147483647 h 46"/>
                <a:gd name="T22" fmla="*/ 2147483647 w 135"/>
                <a:gd name="T23" fmla="*/ 2147483647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46"/>
                <a:gd name="T38" fmla="*/ 135 w 135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46">
                  <a:moveTo>
                    <a:pt x="75" y="41"/>
                  </a:moveTo>
                  <a:cubicBezTo>
                    <a:pt x="73" y="39"/>
                    <a:pt x="57" y="40"/>
                    <a:pt x="57" y="40"/>
                  </a:cubicBezTo>
                  <a:cubicBezTo>
                    <a:pt x="51" y="40"/>
                    <a:pt x="50" y="39"/>
                    <a:pt x="39" y="36"/>
                  </a:cubicBezTo>
                  <a:cubicBezTo>
                    <a:pt x="29" y="34"/>
                    <a:pt x="20" y="28"/>
                    <a:pt x="13" y="21"/>
                  </a:cubicBezTo>
                  <a:cubicBezTo>
                    <a:pt x="5" y="13"/>
                    <a:pt x="6" y="16"/>
                    <a:pt x="4" y="8"/>
                  </a:cubicBezTo>
                  <a:cubicBezTo>
                    <a:pt x="2" y="0"/>
                    <a:pt x="0" y="3"/>
                    <a:pt x="2" y="10"/>
                  </a:cubicBezTo>
                  <a:cubicBezTo>
                    <a:pt x="3" y="17"/>
                    <a:pt x="10" y="34"/>
                    <a:pt x="22" y="35"/>
                  </a:cubicBezTo>
                  <a:cubicBezTo>
                    <a:pt x="34" y="36"/>
                    <a:pt x="29" y="35"/>
                    <a:pt x="36" y="39"/>
                  </a:cubicBezTo>
                  <a:cubicBezTo>
                    <a:pt x="43" y="43"/>
                    <a:pt x="64" y="41"/>
                    <a:pt x="70" y="43"/>
                  </a:cubicBezTo>
                  <a:cubicBezTo>
                    <a:pt x="76" y="45"/>
                    <a:pt x="81" y="40"/>
                    <a:pt x="85" y="42"/>
                  </a:cubicBezTo>
                  <a:cubicBezTo>
                    <a:pt x="95" y="46"/>
                    <a:pt x="135" y="27"/>
                    <a:pt x="135" y="27"/>
                  </a:cubicBezTo>
                  <a:cubicBezTo>
                    <a:pt x="131" y="29"/>
                    <a:pt x="81" y="46"/>
                    <a:pt x="75" y="41"/>
                  </a:cubicBezTo>
                  <a:close/>
                </a:path>
              </a:pathLst>
            </a:custGeom>
            <a:solidFill>
              <a:srgbClr val="0082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2" name="Freeform 31"/>
            <p:cNvSpPr>
              <a:spLocks/>
            </p:cNvSpPr>
            <p:nvPr/>
          </p:nvSpPr>
          <p:spPr bwMode="auto">
            <a:xfrm>
              <a:off x="1190" y="494"/>
              <a:ext cx="847" cy="1046"/>
            </a:xfrm>
            <a:custGeom>
              <a:avLst/>
              <a:gdLst>
                <a:gd name="T0" fmla="*/ 2147483647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2147483647 h 64"/>
                <a:gd name="T10" fmla="*/ 2147483647 w 67"/>
                <a:gd name="T11" fmla="*/ 2147483647 h 64"/>
                <a:gd name="T12" fmla="*/ 2147483647 w 6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17" y="25"/>
                  </a:moveTo>
                  <a:cubicBezTo>
                    <a:pt x="11" y="32"/>
                    <a:pt x="4" y="35"/>
                    <a:pt x="7" y="38"/>
                  </a:cubicBezTo>
                  <a:cubicBezTo>
                    <a:pt x="9" y="40"/>
                    <a:pt x="0" y="47"/>
                    <a:pt x="10" y="61"/>
                  </a:cubicBezTo>
                  <a:cubicBezTo>
                    <a:pt x="10" y="61"/>
                    <a:pt x="4" y="64"/>
                    <a:pt x="2" y="49"/>
                  </a:cubicBezTo>
                  <a:cubicBezTo>
                    <a:pt x="1" y="40"/>
                    <a:pt x="9" y="27"/>
                    <a:pt x="14" y="24"/>
                  </a:cubicBezTo>
                  <a:cubicBezTo>
                    <a:pt x="19" y="20"/>
                    <a:pt x="27" y="16"/>
                    <a:pt x="27" y="15"/>
                  </a:cubicBezTo>
                  <a:cubicBezTo>
                    <a:pt x="67" y="0"/>
                    <a:pt x="24" y="18"/>
                    <a:pt x="17" y="25"/>
                  </a:cubicBezTo>
                  <a:close/>
                </a:path>
              </a:pathLst>
            </a:custGeom>
            <a:solidFill>
              <a:srgbClr val="00A6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3" name="Freeform 32"/>
            <p:cNvSpPr>
              <a:spLocks/>
            </p:cNvSpPr>
            <p:nvPr/>
          </p:nvSpPr>
          <p:spPr bwMode="auto">
            <a:xfrm>
              <a:off x="1228" y="1589"/>
              <a:ext cx="796" cy="719"/>
            </a:xfrm>
            <a:custGeom>
              <a:avLst/>
              <a:gdLst>
                <a:gd name="T0" fmla="*/ 2147483647 w 63"/>
                <a:gd name="T1" fmla="*/ 2147483647 h 44"/>
                <a:gd name="T2" fmla="*/ 2147483647 w 63"/>
                <a:gd name="T3" fmla="*/ 2147483647 h 44"/>
                <a:gd name="T4" fmla="*/ 2147483647 w 63"/>
                <a:gd name="T5" fmla="*/ 2147483647 h 44"/>
                <a:gd name="T6" fmla="*/ 2147483647 w 63"/>
                <a:gd name="T7" fmla="*/ 0 h 44"/>
                <a:gd name="T8" fmla="*/ 2147483647 w 63"/>
                <a:gd name="T9" fmla="*/ 2147483647 h 44"/>
                <a:gd name="T10" fmla="*/ 2147483647 w 63"/>
                <a:gd name="T11" fmla="*/ 2147483647 h 44"/>
                <a:gd name="T12" fmla="*/ 2147483647 w 63"/>
                <a:gd name="T13" fmla="*/ 2147483647 h 44"/>
                <a:gd name="T14" fmla="*/ 2147483647 w 63"/>
                <a:gd name="T15" fmla="*/ 2147483647 h 44"/>
                <a:gd name="T16" fmla="*/ 2147483647 w 63"/>
                <a:gd name="T17" fmla="*/ 2147483647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44"/>
                <a:gd name="T29" fmla="*/ 63 w 63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44">
                  <a:moveTo>
                    <a:pt x="25" y="32"/>
                  </a:moveTo>
                  <a:cubicBezTo>
                    <a:pt x="16" y="29"/>
                    <a:pt x="5" y="20"/>
                    <a:pt x="9" y="18"/>
                  </a:cubicBezTo>
                  <a:cubicBezTo>
                    <a:pt x="10" y="18"/>
                    <a:pt x="9" y="17"/>
                    <a:pt x="8" y="13"/>
                  </a:cubicBezTo>
                  <a:cubicBezTo>
                    <a:pt x="8" y="3"/>
                    <a:pt x="9" y="1"/>
                    <a:pt x="8" y="0"/>
                  </a:cubicBezTo>
                  <a:cubicBezTo>
                    <a:pt x="7" y="0"/>
                    <a:pt x="4" y="1"/>
                    <a:pt x="2" y="10"/>
                  </a:cubicBezTo>
                  <a:cubicBezTo>
                    <a:pt x="0" y="18"/>
                    <a:pt x="12" y="27"/>
                    <a:pt x="17" y="31"/>
                  </a:cubicBezTo>
                  <a:cubicBezTo>
                    <a:pt x="21" y="35"/>
                    <a:pt x="31" y="35"/>
                    <a:pt x="32" y="36"/>
                  </a:cubicBezTo>
                  <a:cubicBezTo>
                    <a:pt x="42" y="39"/>
                    <a:pt x="56" y="41"/>
                    <a:pt x="58" y="42"/>
                  </a:cubicBezTo>
                  <a:cubicBezTo>
                    <a:pt x="63" y="44"/>
                    <a:pt x="32" y="33"/>
                    <a:pt x="25" y="32"/>
                  </a:cubicBezTo>
                  <a:close/>
                </a:path>
              </a:pathLst>
            </a:custGeom>
            <a:solidFill>
              <a:srgbClr val="0082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4" name="Freeform 33"/>
            <p:cNvSpPr>
              <a:spLocks/>
            </p:cNvSpPr>
            <p:nvPr/>
          </p:nvSpPr>
          <p:spPr bwMode="auto">
            <a:xfrm>
              <a:off x="1101" y="985"/>
              <a:ext cx="215" cy="539"/>
            </a:xfrm>
            <a:custGeom>
              <a:avLst/>
              <a:gdLst>
                <a:gd name="T0" fmla="*/ 2147483647 w 17"/>
                <a:gd name="T1" fmla="*/ 0 h 33"/>
                <a:gd name="T2" fmla="*/ 2147483647 w 17"/>
                <a:gd name="T3" fmla="*/ 2147483647 h 33"/>
                <a:gd name="T4" fmla="*/ 2147483647 w 17"/>
                <a:gd name="T5" fmla="*/ 2147483647 h 33"/>
                <a:gd name="T6" fmla="*/ 2147483647 w 17"/>
                <a:gd name="T7" fmla="*/ 2147483647 h 33"/>
                <a:gd name="T8" fmla="*/ 2147483647 w 17"/>
                <a:gd name="T9" fmla="*/ 2147483647 h 33"/>
                <a:gd name="T10" fmla="*/ 2147483647 w 17"/>
                <a:gd name="T11" fmla="*/ 2147483647 h 33"/>
                <a:gd name="T12" fmla="*/ 2147483647 w 17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3"/>
                <a:gd name="T23" fmla="*/ 17 w 1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3">
                  <a:moveTo>
                    <a:pt x="13" y="0"/>
                  </a:moveTo>
                  <a:cubicBezTo>
                    <a:pt x="8" y="4"/>
                    <a:pt x="0" y="27"/>
                    <a:pt x="10" y="31"/>
                  </a:cubicBezTo>
                  <a:cubicBezTo>
                    <a:pt x="13" y="33"/>
                    <a:pt x="17" y="31"/>
                    <a:pt x="16" y="32"/>
                  </a:cubicBezTo>
                  <a:cubicBezTo>
                    <a:pt x="15" y="33"/>
                    <a:pt x="5" y="33"/>
                    <a:pt x="4" y="29"/>
                  </a:cubicBezTo>
                  <a:cubicBezTo>
                    <a:pt x="2" y="25"/>
                    <a:pt x="1" y="14"/>
                    <a:pt x="4" y="12"/>
                  </a:cubicBezTo>
                  <a:cubicBezTo>
                    <a:pt x="7" y="11"/>
                    <a:pt x="8" y="0"/>
                    <a:pt x="10" y="1"/>
                  </a:cubicBezTo>
                  <a:cubicBezTo>
                    <a:pt x="11" y="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82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5" name="Freeform 34"/>
            <p:cNvSpPr>
              <a:spLocks/>
            </p:cNvSpPr>
            <p:nvPr/>
          </p:nvSpPr>
          <p:spPr bwMode="auto">
            <a:xfrm>
              <a:off x="1101" y="1557"/>
              <a:ext cx="253" cy="457"/>
            </a:xfrm>
            <a:custGeom>
              <a:avLst/>
              <a:gdLst>
                <a:gd name="T0" fmla="*/ 2147483647 w 20"/>
                <a:gd name="T1" fmla="*/ 2147483647 h 28"/>
                <a:gd name="T2" fmla="*/ 2147483647 w 20"/>
                <a:gd name="T3" fmla="*/ 2147483647 h 28"/>
                <a:gd name="T4" fmla="*/ 2147483647 w 20"/>
                <a:gd name="T5" fmla="*/ 2147483647 h 28"/>
                <a:gd name="T6" fmla="*/ 2147483647 w 20"/>
                <a:gd name="T7" fmla="*/ 2147483647 h 28"/>
                <a:gd name="T8" fmla="*/ 2147483647 w 20"/>
                <a:gd name="T9" fmla="*/ 2147483647 h 28"/>
                <a:gd name="T10" fmla="*/ 2147483647 w 20"/>
                <a:gd name="T11" fmla="*/ 2147483647 h 28"/>
                <a:gd name="T12" fmla="*/ 2147483647 w 20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8"/>
                <a:gd name="T23" fmla="*/ 20 w 2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8">
                  <a:moveTo>
                    <a:pt x="19" y="28"/>
                  </a:moveTo>
                  <a:cubicBezTo>
                    <a:pt x="14" y="24"/>
                    <a:pt x="0" y="10"/>
                    <a:pt x="10" y="5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4" y="0"/>
                    <a:pt x="5" y="2"/>
                    <a:pt x="4" y="6"/>
                  </a:cubicBezTo>
                  <a:cubicBezTo>
                    <a:pt x="2" y="11"/>
                    <a:pt x="4" y="13"/>
                    <a:pt x="7" y="15"/>
                  </a:cubicBezTo>
                  <a:cubicBezTo>
                    <a:pt x="9" y="18"/>
                    <a:pt x="12" y="26"/>
                    <a:pt x="14" y="25"/>
                  </a:cubicBezTo>
                  <a:cubicBezTo>
                    <a:pt x="15" y="24"/>
                    <a:pt x="20" y="28"/>
                    <a:pt x="19" y="28"/>
                  </a:cubicBezTo>
                  <a:close/>
                </a:path>
              </a:pathLst>
            </a:custGeom>
            <a:solidFill>
              <a:srgbClr val="0082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6" name="Freeform 35"/>
            <p:cNvSpPr>
              <a:spLocks/>
            </p:cNvSpPr>
            <p:nvPr/>
          </p:nvSpPr>
          <p:spPr bwMode="auto">
            <a:xfrm>
              <a:off x="1089" y="1295"/>
              <a:ext cx="227" cy="327"/>
            </a:xfrm>
            <a:custGeom>
              <a:avLst/>
              <a:gdLst>
                <a:gd name="T0" fmla="*/ 0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0 w 18"/>
                <a:gd name="T7" fmla="*/ 2147483647 h 20"/>
                <a:gd name="T8" fmla="*/ 0 w 18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0" y="11"/>
                  </a:moveTo>
                  <a:cubicBezTo>
                    <a:pt x="1" y="13"/>
                    <a:pt x="0" y="15"/>
                    <a:pt x="2" y="17"/>
                  </a:cubicBezTo>
                  <a:cubicBezTo>
                    <a:pt x="4" y="20"/>
                    <a:pt x="18" y="15"/>
                    <a:pt x="13" y="15"/>
                  </a:cubicBezTo>
                  <a:cubicBezTo>
                    <a:pt x="8" y="15"/>
                    <a:pt x="0" y="10"/>
                    <a:pt x="0" y="5"/>
                  </a:cubicBezTo>
                  <a:cubicBezTo>
                    <a:pt x="0" y="0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0082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7" name="Freeform 36"/>
            <p:cNvSpPr>
              <a:spLocks/>
            </p:cNvSpPr>
            <p:nvPr/>
          </p:nvSpPr>
          <p:spPr bwMode="auto">
            <a:xfrm>
              <a:off x="1885" y="1099"/>
              <a:ext cx="38" cy="98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2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3" y="0"/>
                    <a:pt x="2" y="6"/>
                    <a:pt x="2" y="6"/>
                  </a:cubicBezTo>
                  <a:cubicBezTo>
                    <a:pt x="2" y="6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8" name="Freeform 37"/>
            <p:cNvSpPr>
              <a:spLocks/>
            </p:cNvSpPr>
            <p:nvPr/>
          </p:nvSpPr>
          <p:spPr bwMode="auto">
            <a:xfrm>
              <a:off x="1936" y="1736"/>
              <a:ext cx="50" cy="82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0 h 5"/>
                <a:gd name="T6" fmla="*/ 2147483647 w 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1" y="4"/>
                  </a:moveTo>
                  <a:cubicBezTo>
                    <a:pt x="1" y="5"/>
                    <a:pt x="1" y="5"/>
                    <a:pt x="3" y="5"/>
                  </a:cubicBezTo>
                  <a:cubicBezTo>
                    <a:pt x="4" y="5"/>
                    <a:pt x="2" y="0"/>
                    <a:pt x="2" y="0"/>
                  </a:cubicBezTo>
                  <a:cubicBezTo>
                    <a:pt x="2" y="0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49" name="Freeform 38"/>
            <p:cNvSpPr>
              <a:spLocks/>
            </p:cNvSpPr>
            <p:nvPr/>
          </p:nvSpPr>
          <p:spPr bwMode="auto">
            <a:xfrm>
              <a:off x="1999" y="1197"/>
              <a:ext cx="50" cy="98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1" y="2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4" y="0"/>
                    <a:pt x="3" y="6"/>
                    <a:pt x="3" y="6"/>
                  </a:cubicBezTo>
                  <a:cubicBezTo>
                    <a:pt x="2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0" name="Freeform 39"/>
            <p:cNvSpPr>
              <a:spLocks/>
            </p:cNvSpPr>
            <p:nvPr/>
          </p:nvSpPr>
          <p:spPr bwMode="auto">
            <a:xfrm>
              <a:off x="2049" y="1606"/>
              <a:ext cx="51" cy="98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0 h 6"/>
                <a:gd name="T6" fmla="*/ 0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0" y="5"/>
                  </a:moveTo>
                  <a:cubicBezTo>
                    <a:pt x="0" y="5"/>
                    <a:pt x="0" y="6"/>
                    <a:pt x="2" y="6"/>
                  </a:cubicBezTo>
                  <a:cubicBezTo>
                    <a:pt x="4" y="6"/>
                    <a:pt x="2" y="0"/>
                    <a:pt x="1" y="0"/>
                  </a:cubicBezTo>
                  <a:cubicBezTo>
                    <a:pt x="1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1" name="Freeform 40"/>
            <p:cNvSpPr>
              <a:spLocks/>
            </p:cNvSpPr>
            <p:nvPr/>
          </p:nvSpPr>
          <p:spPr bwMode="auto">
            <a:xfrm>
              <a:off x="2416" y="1001"/>
              <a:ext cx="50" cy="98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0 h 6"/>
                <a:gd name="T4" fmla="*/ 2147483647 w 4"/>
                <a:gd name="T5" fmla="*/ 2147483647 h 6"/>
                <a:gd name="T6" fmla="*/ 0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0" y="2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4" y="0"/>
                    <a:pt x="3" y="6"/>
                    <a:pt x="3" y="6"/>
                  </a:cubicBezTo>
                  <a:cubicBezTo>
                    <a:pt x="2" y="6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2" name="Freeform 41"/>
            <p:cNvSpPr>
              <a:spLocks/>
            </p:cNvSpPr>
            <p:nvPr/>
          </p:nvSpPr>
          <p:spPr bwMode="auto">
            <a:xfrm>
              <a:off x="2492" y="1704"/>
              <a:ext cx="38" cy="98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2" y="6"/>
                  </a:cubicBezTo>
                  <a:cubicBezTo>
                    <a:pt x="3" y="6"/>
                    <a:pt x="2" y="0"/>
                    <a:pt x="1" y="0"/>
                  </a:cubicBezTo>
                  <a:cubicBezTo>
                    <a:pt x="1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3" name="Freeform 42"/>
            <p:cNvSpPr>
              <a:spLocks/>
            </p:cNvSpPr>
            <p:nvPr/>
          </p:nvSpPr>
          <p:spPr bwMode="auto">
            <a:xfrm>
              <a:off x="2542" y="1050"/>
              <a:ext cx="38" cy="98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0 h 6"/>
                <a:gd name="T4" fmla="*/ 2147483647 w 3"/>
                <a:gd name="T5" fmla="*/ 2147483647 h 6"/>
                <a:gd name="T6" fmla="*/ 0 w 3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2" y="6"/>
                    <a:pt x="1" y="6"/>
                  </a:cubicBezTo>
                  <a:cubicBezTo>
                    <a:pt x="1" y="6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4" name="Freeform 43"/>
            <p:cNvSpPr>
              <a:spLocks/>
            </p:cNvSpPr>
            <p:nvPr/>
          </p:nvSpPr>
          <p:spPr bwMode="auto">
            <a:xfrm>
              <a:off x="2593" y="1622"/>
              <a:ext cx="50" cy="98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1" y="5"/>
                  </a:moveTo>
                  <a:cubicBezTo>
                    <a:pt x="1" y="6"/>
                    <a:pt x="1" y="6"/>
                    <a:pt x="3" y="6"/>
                  </a:cubicBezTo>
                  <a:cubicBezTo>
                    <a:pt x="4" y="6"/>
                    <a:pt x="2" y="0"/>
                    <a:pt x="1" y="1"/>
                  </a:cubicBezTo>
                  <a:cubicBezTo>
                    <a:pt x="1" y="1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5" name="Freeform 44"/>
            <p:cNvSpPr>
              <a:spLocks/>
            </p:cNvSpPr>
            <p:nvPr/>
          </p:nvSpPr>
          <p:spPr bwMode="auto">
            <a:xfrm>
              <a:off x="2353" y="1262"/>
              <a:ext cx="50" cy="82"/>
            </a:xfrm>
            <a:custGeom>
              <a:avLst/>
              <a:gdLst>
                <a:gd name="T0" fmla="*/ 0 w 4"/>
                <a:gd name="T1" fmla="*/ 2147483647 h 5"/>
                <a:gd name="T2" fmla="*/ 2147483647 w 4"/>
                <a:gd name="T3" fmla="*/ 0 h 5"/>
                <a:gd name="T4" fmla="*/ 2147483647 w 4"/>
                <a:gd name="T5" fmla="*/ 2147483647 h 5"/>
                <a:gd name="T6" fmla="*/ 0 w 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2" y="5"/>
                    <a:pt x="2" y="5"/>
                  </a:cubicBezTo>
                  <a:cubicBezTo>
                    <a:pt x="2" y="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6" name="Freeform 45"/>
            <p:cNvSpPr>
              <a:spLocks/>
            </p:cNvSpPr>
            <p:nvPr/>
          </p:nvSpPr>
          <p:spPr bwMode="auto">
            <a:xfrm>
              <a:off x="2390" y="1475"/>
              <a:ext cx="51" cy="98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0 h 6"/>
                <a:gd name="T6" fmla="*/ 0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4" y="5"/>
                    <a:pt x="1" y="0"/>
                    <a:pt x="1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7" name="Freeform 46"/>
            <p:cNvSpPr>
              <a:spLocks/>
            </p:cNvSpPr>
            <p:nvPr/>
          </p:nvSpPr>
          <p:spPr bwMode="auto">
            <a:xfrm>
              <a:off x="2163" y="1181"/>
              <a:ext cx="25" cy="65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0 h 4"/>
                <a:gd name="T4" fmla="*/ 2147483647 w 2"/>
                <a:gd name="T5" fmla="*/ 2147483647 h 4"/>
                <a:gd name="T6" fmla="*/ 0 w 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1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8" name="Freeform 47"/>
            <p:cNvSpPr>
              <a:spLocks/>
            </p:cNvSpPr>
            <p:nvPr/>
          </p:nvSpPr>
          <p:spPr bwMode="auto">
            <a:xfrm>
              <a:off x="2201" y="1622"/>
              <a:ext cx="38" cy="65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3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2" y="0"/>
                    <a:pt x="1" y="0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59" name="Freeform 48"/>
            <p:cNvSpPr>
              <a:spLocks/>
            </p:cNvSpPr>
            <p:nvPr/>
          </p:nvSpPr>
          <p:spPr bwMode="auto">
            <a:xfrm>
              <a:off x="2062" y="1034"/>
              <a:ext cx="38" cy="65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1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3" y="0"/>
                    <a:pt x="2" y="4"/>
                    <a:pt x="2" y="4"/>
                  </a:cubicBezTo>
                  <a:cubicBezTo>
                    <a:pt x="2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0" name="Freeform 49"/>
            <p:cNvSpPr>
              <a:spLocks/>
            </p:cNvSpPr>
            <p:nvPr/>
          </p:nvSpPr>
          <p:spPr bwMode="auto">
            <a:xfrm>
              <a:off x="2138" y="1785"/>
              <a:ext cx="25" cy="66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2147483647 h 4"/>
                <a:gd name="T4" fmla="*/ 2147483647 w 2"/>
                <a:gd name="T5" fmla="*/ 0 h 4"/>
                <a:gd name="T6" fmla="*/ 0 w 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3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1" y="0"/>
                    <a:pt x="1" y="0"/>
                  </a:cubicBezTo>
                  <a:cubicBezTo>
                    <a:pt x="1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1" name="Freeform 50"/>
            <p:cNvSpPr>
              <a:spLocks/>
            </p:cNvSpPr>
            <p:nvPr/>
          </p:nvSpPr>
          <p:spPr bwMode="auto">
            <a:xfrm>
              <a:off x="1784" y="1295"/>
              <a:ext cx="25" cy="65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2147483647 h 4"/>
                <a:gd name="T4" fmla="*/ 2147483647 w 2"/>
                <a:gd name="T5" fmla="*/ 2147483647 h 4"/>
                <a:gd name="T6" fmla="*/ 0 w 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2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1" y="4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2" name="Freeform 51"/>
            <p:cNvSpPr>
              <a:spLocks/>
            </p:cNvSpPr>
            <p:nvPr/>
          </p:nvSpPr>
          <p:spPr bwMode="auto">
            <a:xfrm>
              <a:off x="1809" y="1589"/>
              <a:ext cx="38" cy="66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2" y="0"/>
                    <a:pt x="1" y="0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3" name="Freeform 52"/>
            <p:cNvSpPr>
              <a:spLocks/>
            </p:cNvSpPr>
            <p:nvPr/>
          </p:nvSpPr>
          <p:spPr bwMode="auto">
            <a:xfrm>
              <a:off x="2239" y="1311"/>
              <a:ext cx="38" cy="66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2" y="4"/>
                    <a:pt x="2" y="4"/>
                  </a:cubicBezTo>
                  <a:cubicBezTo>
                    <a:pt x="2" y="4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4" name="Freeform 53"/>
            <p:cNvSpPr>
              <a:spLocks/>
            </p:cNvSpPr>
            <p:nvPr/>
          </p:nvSpPr>
          <p:spPr bwMode="auto">
            <a:xfrm>
              <a:off x="2264" y="1475"/>
              <a:ext cx="38" cy="65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3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2" y="0"/>
                    <a:pt x="1" y="0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5" name="Freeform 54"/>
            <p:cNvSpPr>
              <a:spLocks/>
            </p:cNvSpPr>
            <p:nvPr/>
          </p:nvSpPr>
          <p:spPr bwMode="auto">
            <a:xfrm>
              <a:off x="2302" y="1001"/>
              <a:ext cx="25" cy="65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0 h 4"/>
                <a:gd name="T4" fmla="*/ 2147483647 w 2"/>
                <a:gd name="T5" fmla="*/ 2147483647 h 4"/>
                <a:gd name="T6" fmla="*/ 0 w 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4"/>
                    <a:pt x="2" y="4"/>
                  </a:cubicBezTo>
                  <a:cubicBezTo>
                    <a:pt x="1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6" name="Freeform 55"/>
            <p:cNvSpPr>
              <a:spLocks/>
            </p:cNvSpPr>
            <p:nvPr/>
          </p:nvSpPr>
          <p:spPr bwMode="auto">
            <a:xfrm>
              <a:off x="2378" y="1769"/>
              <a:ext cx="25" cy="65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2147483647 h 4"/>
                <a:gd name="T4" fmla="*/ 2147483647 w 2"/>
                <a:gd name="T5" fmla="*/ 0 h 4"/>
                <a:gd name="T6" fmla="*/ 0 w 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3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1" y="0"/>
                    <a:pt x="1" y="0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7" name="Freeform 56"/>
            <p:cNvSpPr>
              <a:spLocks/>
            </p:cNvSpPr>
            <p:nvPr/>
          </p:nvSpPr>
          <p:spPr bwMode="auto">
            <a:xfrm>
              <a:off x="2631" y="1148"/>
              <a:ext cx="25" cy="65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0 h 4"/>
                <a:gd name="T4" fmla="*/ 2147483647 w 2"/>
                <a:gd name="T5" fmla="*/ 2147483647 h 4"/>
                <a:gd name="T6" fmla="*/ 0 w 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1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8" name="Freeform 57"/>
            <p:cNvSpPr>
              <a:spLocks/>
            </p:cNvSpPr>
            <p:nvPr/>
          </p:nvSpPr>
          <p:spPr bwMode="auto">
            <a:xfrm>
              <a:off x="2669" y="1540"/>
              <a:ext cx="37" cy="66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0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3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1" y="0"/>
                    <a:pt x="1" y="0"/>
                  </a:cubicBezTo>
                  <a:cubicBezTo>
                    <a:pt x="1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69" name="Freeform 58"/>
            <p:cNvSpPr>
              <a:spLocks/>
            </p:cNvSpPr>
            <p:nvPr/>
          </p:nvSpPr>
          <p:spPr bwMode="auto">
            <a:xfrm>
              <a:off x="2871" y="1148"/>
              <a:ext cx="38" cy="65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0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1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1" y="4"/>
                    <a:pt x="0" y="4"/>
                  </a:cubicBezTo>
                  <a:cubicBezTo>
                    <a:pt x="0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0" name="Freeform 59"/>
            <p:cNvSpPr>
              <a:spLocks/>
            </p:cNvSpPr>
            <p:nvPr/>
          </p:nvSpPr>
          <p:spPr bwMode="auto">
            <a:xfrm>
              <a:off x="2909" y="1475"/>
              <a:ext cx="38" cy="65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0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3"/>
                    <a:pt x="0" y="0"/>
                    <a:pt x="0" y="1"/>
                  </a:cubicBezTo>
                  <a:cubicBezTo>
                    <a:pt x="0" y="1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1" name="Freeform 60"/>
            <p:cNvSpPr>
              <a:spLocks/>
            </p:cNvSpPr>
            <p:nvPr/>
          </p:nvSpPr>
          <p:spPr bwMode="auto">
            <a:xfrm>
              <a:off x="2820" y="952"/>
              <a:ext cx="38" cy="65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0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1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1" y="4"/>
                    <a:pt x="0" y="4"/>
                  </a:cubicBezTo>
                  <a:cubicBezTo>
                    <a:pt x="0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2" name="Freeform 61"/>
            <p:cNvSpPr>
              <a:spLocks/>
            </p:cNvSpPr>
            <p:nvPr/>
          </p:nvSpPr>
          <p:spPr bwMode="auto">
            <a:xfrm>
              <a:off x="2883" y="1687"/>
              <a:ext cx="38" cy="66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0 w 3"/>
                <a:gd name="T5" fmla="*/ 0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3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3" name="Freeform 62"/>
            <p:cNvSpPr>
              <a:spLocks/>
            </p:cNvSpPr>
            <p:nvPr/>
          </p:nvSpPr>
          <p:spPr bwMode="auto">
            <a:xfrm>
              <a:off x="2656" y="985"/>
              <a:ext cx="38" cy="65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1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3" y="1"/>
                    <a:pt x="1" y="4"/>
                    <a:pt x="1" y="4"/>
                  </a:cubicBezTo>
                  <a:cubicBezTo>
                    <a:pt x="0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4" name="Freeform 63"/>
            <p:cNvSpPr>
              <a:spLocks/>
            </p:cNvSpPr>
            <p:nvPr/>
          </p:nvSpPr>
          <p:spPr bwMode="auto">
            <a:xfrm>
              <a:off x="2719" y="1687"/>
              <a:ext cx="38" cy="66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0 w 3"/>
                <a:gd name="T5" fmla="*/ 2147483647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3"/>
                    <a:pt x="0" y="0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5" name="Freeform 64"/>
            <p:cNvSpPr>
              <a:spLocks/>
            </p:cNvSpPr>
            <p:nvPr/>
          </p:nvSpPr>
          <p:spPr bwMode="auto">
            <a:xfrm>
              <a:off x="3035" y="1148"/>
              <a:ext cx="25" cy="65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2147483647 h 4"/>
                <a:gd name="T4" fmla="*/ 0 w 2"/>
                <a:gd name="T5" fmla="*/ 2147483647 h 4"/>
                <a:gd name="T6" fmla="*/ 0 w 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1"/>
                  </a:moveTo>
                  <a:cubicBezTo>
                    <a:pt x="0" y="1"/>
                    <a:pt x="0" y="0"/>
                    <a:pt x="1" y="1"/>
                  </a:cubicBezTo>
                  <a:cubicBezTo>
                    <a:pt x="2" y="1"/>
                    <a:pt x="0" y="4"/>
                    <a:pt x="0" y="4"/>
                  </a:cubicBezTo>
                  <a:cubicBezTo>
                    <a:pt x="0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6" name="Freeform 65"/>
            <p:cNvSpPr>
              <a:spLocks/>
            </p:cNvSpPr>
            <p:nvPr/>
          </p:nvSpPr>
          <p:spPr bwMode="auto">
            <a:xfrm>
              <a:off x="3060" y="1442"/>
              <a:ext cx="38" cy="65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0 w 3"/>
                <a:gd name="T5" fmla="*/ 0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3"/>
                    <a:pt x="1" y="0"/>
                    <a:pt x="0" y="0"/>
                  </a:cubicBezTo>
                  <a:cubicBezTo>
                    <a:pt x="0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7" name="Freeform 66"/>
            <p:cNvSpPr>
              <a:spLocks/>
            </p:cNvSpPr>
            <p:nvPr/>
          </p:nvSpPr>
          <p:spPr bwMode="auto">
            <a:xfrm>
              <a:off x="2934" y="1213"/>
              <a:ext cx="38" cy="66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1" y="4"/>
                    <a:pt x="1" y="4"/>
                  </a:cubicBezTo>
                  <a:cubicBezTo>
                    <a:pt x="0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8" name="Freeform 67"/>
            <p:cNvSpPr>
              <a:spLocks/>
            </p:cNvSpPr>
            <p:nvPr/>
          </p:nvSpPr>
          <p:spPr bwMode="auto">
            <a:xfrm>
              <a:off x="2959" y="1409"/>
              <a:ext cx="38" cy="66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0 w 3"/>
                <a:gd name="T5" fmla="*/ 0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3"/>
                  </a:move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79" name="Freeform 68"/>
            <p:cNvSpPr>
              <a:spLocks/>
            </p:cNvSpPr>
            <p:nvPr/>
          </p:nvSpPr>
          <p:spPr bwMode="auto">
            <a:xfrm>
              <a:off x="2618" y="1246"/>
              <a:ext cx="38" cy="65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0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1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1" y="4"/>
                    <a:pt x="0" y="4"/>
                  </a:cubicBezTo>
                  <a:cubicBezTo>
                    <a:pt x="0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0" name="Freeform 69"/>
            <p:cNvSpPr>
              <a:spLocks/>
            </p:cNvSpPr>
            <p:nvPr/>
          </p:nvSpPr>
          <p:spPr bwMode="auto">
            <a:xfrm>
              <a:off x="2643" y="1442"/>
              <a:ext cx="38" cy="65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0 w 3"/>
                <a:gd name="T5" fmla="*/ 0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1" name="Freeform 70"/>
            <p:cNvSpPr>
              <a:spLocks/>
            </p:cNvSpPr>
            <p:nvPr/>
          </p:nvSpPr>
          <p:spPr bwMode="auto">
            <a:xfrm>
              <a:off x="2492" y="1279"/>
              <a:ext cx="38" cy="65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1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3" y="1"/>
                    <a:pt x="1" y="4"/>
                    <a:pt x="1" y="4"/>
                  </a:cubicBezTo>
                  <a:cubicBezTo>
                    <a:pt x="0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2" name="Freeform 71"/>
            <p:cNvSpPr>
              <a:spLocks/>
            </p:cNvSpPr>
            <p:nvPr/>
          </p:nvSpPr>
          <p:spPr bwMode="auto">
            <a:xfrm>
              <a:off x="2517" y="1442"/>
              <a:ext cx="38" cy="65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0 w 3"/>
                <a:gd name="T5" fmla="*/ 0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3" name="Freeform 72"/>
            <p:cNvSpPr>
              <a:spLocks/>
            </p:cNvSpPr>
            <p:nvPr/>
          </p:nvSpPr>
          <p:spPr bwMode="auto">
            <a:xfrm>
              <a:off x="1910" y="1295"/>
              <a:ext cx="2187" cy="1095"/>
            </a:xfrm>
            <a:custGeom>
              <a:avLst/>
              <a:gdLst>
                <a:gd name="T0" fmla="*/ 2147483647 w 173"/>
                <a:gd name="T1" fmla="*/ 2147483647 h 67"/>
                <a:gd name="T2" fmla="*/ 2147483647 w 173"/>
                <a:gd name="T3" fmla="*/ 2147483647 h 67"/>
                <a:gd name="T4" fmla="*/ 2147483647 w 173"/>
                <a:gd name="T5" fmla="*/ 2147483647 h 67"/>
                <a:gd name="T6" fmla="*/ 2147483647 w 173"/>
                <a:gd name="T7" fmla="*/ 2147483647 h 67"/>
                <a:gd name="T8" fmla="*/ 2147483647 w 173"/>
                <a:gd name="T9" fmla="*/ 2147483647 h 67"/>
                <a:gd name="T10" fmla="*/ 2147483647 w 173"/>
                <a:gd name="T11" fmla="*/ 2147483647 h 67"/>
                <a:gd name="T12" fmla="*/ 2147483647 w 173"/>
                <a:gd name="T13" fmla="*/ 2147483647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67"/>
                <a:gd name="T23" fmla="*/ 173 w 173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67">
                  <a:moveTo>
                    <a:pt x="2" y="11"/>
                  </a:moveTo>
                  <a:cubicBezTo>
                    <a:pt x="7" y="3"/>
                    <a:pt x="50" y="24"/>
                    <a:pt x="92" y="19"/>
                  </a:cubicBezTo>
                  <a:cubicBezTo>
                    <a:pt x="130" y="14"/>
                    <a:pt x="171" y="0"/>
                    <a:pt x="171" y="3"/>
                  </a:cubicBezTo>
                  <a:cubicBezTo>
                    <a:pt x="173" y="31"/>
                    <a:pt x="137" y="53"/>
                    <a:pt x="123" y="60"/>
                  </a:cubicBezTo>
                  <a:cubicBezTo>
                    <a:pt x="109" y="67"/>
                    <a:pt x="78" y="64"/>
                    <a:pt x="56" y="63"/>
                  </a:cubicBezTo>
                  <a:cubicBezTo>
                    <a:pt x="44" y="62"/>
                    <a:pt x="27" y="49"/>
                    <a:pt x="15" y="36"/>
                  </a:cubicBezTo>
                  <a:cubicBezTo>
                    <a:pt x="5" y="25"/>
                    <a:pt x="0" y="14"/>
                    <a:pt x="2" y="11"/>
                  </a:cubicBezTo>
                  <a:close/>
                </a:path>
              </a:pathLst>
            </a:custGeom>
            <a:solidFill>
              <a:srgbClr val="D24D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4" name="Freeform 73"/>
            <p:cNvSpPr>
              <a:spLocks/>
            </p:cNvSpPr>
            <p:nvPr/>
          </p:nvSpPr>
          <p:spPr bwMode="auto">
            <a:xfrm>
              <a:off x="1923" y="1328"/>
              <a:ext cx="2161" cy="1013"/>
            </a:xfrm>
            <a:custGeom>
              <a:avLst/>
              <a:gdLst>
                <a:gd name="T0" fmla="*/ 2147483647 w 171"/>
                <a:gd name="T1" fmla="*/ 0 h 62"/>
                <a:gd name="T2" fmla="*/ 2147483647 w 171"/>
                <a:gd name="T3" fmla="*/ 2147483647 h 62"/>
                <a:gd name="T4" fmla="*/ 2147483647 w 171"/>
                <a:gd name="T5" fmla="*/ 2147483647 h 62"/>
                <a:gd name="T6" fmla="*/ 0 w 171"/>
                <a:gd name="T7" fmla="*/ 2147483647 h 62"/>
                <a:gd name="T8" fmla="*/ 0 w 171"/>
                <a:gd name="T9" fmla="*/ 2147483647 h 62"/>
                <a:gd name="T10" fmla="*/ 2147483647 w 171"/>
                <a:gd name="T11" fmla="*/ 2147483647 h 62"/>
                <a:gd name="T12" fmla="*/ 2147483647 w 171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62"/>
                <a:gd name="T23" fmla="*/ 171 w 171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62">
                  <a:moveTo>
                    <a:pt x="170" y="0"/>
                  </a:moveTo>
                  <a:cubicBezTo>
                    <a:pt x="170" y="3"/>
                    <a:pt x="170" y="4"/>
                    <a:pt x="171" y="7"/>
                  </a:cubicBezTo>
                  <a:cubicBezTo>
                    <a:pt x="164" y="43"/>
                    <a:pt x="127" y="61"/>
                    <a:pt x="84" y="62"/>
                  </a:cubicBezTo>
                  <a:cubicBezTo>
                    <a:pt x="41" y="60"/>
                    <a:pt x="3" y="48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6" y="41"/>
                    <a:pt x="42" y="58"/>
                    <a:pt x="84" y="58"/>
                  </a:cubicBezTo>
                  <a:cubicBezTo>
                    <a:pt x="128" y="58"/>
                    <a:pt x="167" y="35"/>
                    <a:pt x="170" y="0"/>
                  </a:cubicBezTo>
                  <a:close/>
                </a:path>
              </a:pathLst>
            </a:custGeom>
            <a:solidFill>
              <a:srgbClr val="FDFE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5" name="Freeform 74"/>
            <p:cNvSpPr>
              <a:spLocks/>
            </p:cNvSpPr>
            <p:nvPr/>
          </p:nvSpPr>
          <p:spPr bwMode="auto">
            <a:xfrm>
              <a:off x="1923" y="1344"/>
              <a:ext cx="2148" cy="1013"/>
            </a:xfrm>
            <a:custGeom>
              <a:avLst/>
              <a:gdLst>
                <a:gd name="T0" fmla="*/ 2147483647 w 170"/>
                <a:gd name="T1" fmla="*/ 0 h 62"/>
                <a:gd name="T2" fmla="*/ 2147483647 w 170"/>
                <a:gd name="T3" fmla="*/ 2147483647 h 62"/>
                <a:gd name="T4" fmla="*/ 2147483647 w 170"/>
                <a:gd name="T5" fmla="*/ 2147483647 h 62"/>
                <a:gd name="T6" fmla="*/ 0 w 170"/>
                <a:gd name="T7" fmla="*/ 2147483647 h 62"/>
                <a:gd name="T8" fmla="*/ 2147483647 w 170"/>
                <a:gd name="T9" fmla="*/ 2147483647 h 62"/>
                <a:gd name="T10" fmla="*/ 2147483647 w 170"/>
                <a:gd name="T11" fmla="*/ 2147483647 h 62"/>
                <a:gd name="T12" fmla="*/ 2147483647 w 170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62"/>
                <a:gd name="T23" fmla="*/ 170 w 170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62">
                  <a:moveTo>
                    <a:pt x="170" y="0"/>
                  </a:moveTo>
                  <a:cubicBezTo>
                    <a:pt x="170" y="3"/>
                    <a:pt x="170" y="4"/>
                    <a:pt x="170" y="7"/>
                  </a:cubicBezTo>
                  <a:cubicBezTo>
                    <a:pt x="165" y="40"/>
                    <a:pt x="127" y="60"/>
                    <a:pt x="85" y="62"/>
                  </a:cubicBezTo>
                  <a:cubicBezTo>
                    <a:pt x="41" y="59"/>
                    <a:pt x="3" y="46"/>
                    <a:pt x="0" y="9"/>
                  </a:cubicBezTo>
                  <a:cubicBezTo>
                    <a:pt x="1" y="8"/>
                    <a:pt x="0" y="7"/>
                    <a:pt x="1" y="7"/>
                  </a:cubicBezTo>
                  <a:cubicBezTo>
                    <a:pt x="6" y="41"/>
                    <a:pt x="42" y="57"/>
                    <a:pt x="84" y="57"/>
                  </a:cubicBezTo>
                  <a:cubicBezTo>
                    <a:pt x="128" y="57"/>
                    <a:pt x="167" y="35"/>
                    <a:pt x="170" y="0"/>
                  </a:cubicBezTo>
                  <a:close/>
                </a:path>
              </a:pathLst>
            </a:custGeom>
            <a:solidFill>
              <a:srgbClr val="E5ED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6" name="Freeform 75"/>
            <p:cNvSpPr>
              <a:spLocks/>
            </p:cNvSpPr>
            <p:nvPr/>
          </p:nvSpPr>
          <p:spPr bwMode="auto">
            <a:xfrm>
              <a:off x="1936" y="1360"/>
              <a:ext cx="2135" cy="997"/>
            </a:xfrm>
            <a:custGeom>
              <a:avLst/>
              <a:gdLst>
                <a:gd name="T0" fmla="*/ 2147483647 w 169"/>
                <a:gd name="T1" fmla="*/ 0 h 61"/>
                <a:gd name="T2" fmla="*/ 2147483647 w 169"/>
                <a:gd name="T3" fmla="*/ 2147483647 h 61"/>
                <a:gd name="T4" fmla="*/ 2147483647 w 169"/>
                <a:gd name="T5" fmla="*/ 2147483647 h 61"/>
                <a:gd name="T6" fmla="*/ 0 w 169"/>
                <a:gd name="T7" fmla="*/ 2147483647 h 61"/>
                <a:gd name="T8" fmla="*/ 0 w 169"/>
                <a:gd name="T9" fmla="*/ 2147483647 h 61"/>
                <a:gd name="T10" fmla="*/ 2147483647 w 169"/>
                <a:gd name="T11" fmla="*/ 2147483647 h 61"/>
                <a:gd name="T12" fmla="*/ 2147483647 w 169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61"/>
                <a:gd name="T23" fmla="*/ 169 w 169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61">
                  <a:moveTo>
                    <a:pt x="169" y="0"/>
                  </a:moveTo>
                  <a:cubicBezTo>
                    <a:pt x="169" y="3"/>
                    <a:pt x="169" y="5"/>
                    <a:pt x="169" y="8"/>
                  </a:cubicBezTo>
                  <a:cubicBezTo>
                    <a:pt x="164" y="37"/>
                    <a:pt x="127" y="58"/>
                    <a:pt x="84" y="61"/>
                  </a:cubicBezTo>
                  <a:cubicBezTo>
                    <a:pt x="40" y="59"/>
                    <a:pt x="1" y="45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5" y="41"/>
                    <a:pt x="41" y="57"/>
                    <a:pt x="83" y="57"/>
                  </a:cubicBezTo>
                  <a:cubicBezTo>
                    <a:pt x="128" y="57"/>
                    <a:pt x="166" y="35"/>
                    <a:pt x="169" y="0"/>
                  </a:cubicBezTo>
                  <a:close/>
                </a:path>
              </a:pathLst>
            </a:custGeom>
            <a:solidFill>
              <a:srgbClr val="CCDB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7" name="Freeform 76"/>
            <p:cNvSpPr>
              <a:spLocks/>
            </p:cNvSpPr>
            <p:nvPr/>
          </p:nvSpPr>
          <p:spPr bwMode="auto">
            <a:xfrm>
              <a:off x="1936" y="1360"/>
              <a:ext cx="2135" cy="997"/>
            </a:xfrm>
            <a:custGeom>
              <a:avLst/>
              <a:gdLst>
                <a:gd name="T0" fmla="*/ 2147483647 w 169"/>
                <a:gd name="T1" fmla="*/ 0 h 61"/>
                <a:gd name="T2" fmla="*/ 2147483647 w 169"/>
                <a:gd name="T3" fmla="*/ 2147483647 h 61"/>
                <a:gd name="T4" fmla="*/ 2147483647 w 169"/>
                <a:gd name="T5" fmla="*/ 2147483647 h 61"/>
                <a:gd name="T6" fmla="*/ 0 w 169"/>
                <a:gd name="T7" fmla="*/ 2147483647 h 61"/>
                <a:gd name="T8" fmla="*/ 0 w 169"/>
                <a:gd name="T9" fmla="*/ 2147483647 h 61"/>
                <a:gd name="T10" fmla="*/ 2147483647 w 169"/>
                <a:gd name="T11" fmla="*/ 2147483647 h 61"/>
                <a:gd name="T12" fmla="*/ 2147483647 w 169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61"/>
                <a:gd name="T23" fmla="*/ 169 w 169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61">
                  <a:moveTo>
                    <a:pt x="169" y="0"/>
                  </a:moveTo>
                  <a:cubicBezTo>
                    <a:pt x="169" y="3"/>
                    <a:pt x="169" y="6"/>
                    <a:pt x="169" y="9"/>
                  </a:cubicBezTo>
                  <a:cubicBezTo>
                    <a:pt x="164" y="35"/>
                    <a:pt x="128" y="58"/>
                    <a:pt x="84" y="61"/>
                  </a:cubicBezTo>
                  <a:cubicBezTo>
                    <a:pt x="40" y="59"/>
                    <a:pt x="1" y="44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5" y="42"/>
                    <a:pt x="41" y="58"/>
                    <a:pt x="83" y="58"/>
                  </a:cubicBezTo>
                  <a:cubicBezTo>
                    <a:pt x="128" y="58"/>
                    <a:pt x="166" y="36"/>
                    <a:pt x="169" y="0"/>
                  </a:cubicBezTo>
                  <a:close/>
                </a:path>
              </a:pathLst>
            </a:custGeom>
            <a:solidFill>
              <a:srgbClr val="B5CA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8" name="Freeform 77"/>
            <p:cNvSpPr>
              <a:spLocks/>
            </p:cNvSpPr>
            <p:nvPr/>
          </p:nvSpPr>
          <p:spPr bwMode="auto">
            <a:xfrm>
              <a:off x="1936" y="1377"/>
              <a:ext cx="2135" cy="997"/>
            </a:xfrm>
            <a:custGeom>
              <a:avLst/>
              <a:gdLst>
                <a:gd name="T0" fmla="*/ 2147483647 w 169"/>
                <a:gd name="T1" fmla="*/ 0 h 61"/>
                <a:gd name="T2" fmla="*/ 2147483647 w 169"/>
                <a:gd name="T3" fmla="*/ 2147483647 h 61"/>
                <a:gd name="T4" fmla="*/ 2147483647 w 169"/>
                <a:gd name="T5" fmla="*/ 2147483647 h 61"/>
                <a:gd name="T6" fmla="*/ 0 w 169"/>
                <a:gd name="T7" fmla="*/ 2147483647 h 61"/>
                <a:gd name="T8" fmla="*/ 0 w 169"/>
                <a:gd name="T9" fmla="*/ 2147483647 h 61"/>
                <a:gd name="T10" fmla="*/ 2147483647 w 169"/>
                <a:gd name="T11" fmla="*/ 2147483647 h 61"/>
                <a:gd name="T12" fmla="*/ 2147483647 w 169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61"/>
                <a:gd name="T23" fmla="*/ 169 w 169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61">
                  <a:moveTo>
                    <a:pt x="169" y="0"/>
                  </a:moveTo>
                  <a:cubicBezTo>
                    <a:pt x="169" y="3"/>
                    <a:pt x="169" y="6"/>
                    <a:pt x="169" y="9"/>
                  </a:cubicBezTo>
                  <a:cubicBezTo>
                    <a:pt x="164" y="32"/>
                    <a:pt x="128" y="56"/>
                    <a:pt x="85" y="61"/>
                  </a:cubicBezTo>
                  <a:cubicBezTo>
                    <a:pt x="40" y="58"/>
                    <a:pt x="1" y="43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5" y="42"/>
                    <a:pt x="41" y="58"/>
                    <a:pt x="83" y="58"/>
                  </a:cubicBezTo>
                  <a:cubicBezTo>
                    <a:pt x="128" y="58"/>
                    <a:pt x="166" y="36"/>
                    <a:pt x="169" y="0"/>
                  </a:cubicBezTo>
                  <a:close/>
                </a:path>
              </a:pathLst>
            </a:custGeom>
            <a:solidFill>
              <a:srgbClr val="A2BB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89" name="Freeform 78"/>
            <p:cNvSpPr>
              <a:spLocks/>
            </p:cNvSpPr>
            <p:nvPr/>
          </p:nvSpPr>
          <p:spPr bwMode="auto">
            <a:xfrm>
              <a:off x="1936" y="1393"/>
              <a:ext cx="2148" cy="981"/>
            </a:xfrm>
            <a:custGeom>
              <a:avLst/>
              <a:gdLst>
                <a:gd name="T0" fmla="*/ 2147483647 w 170"/>
                <a:gd name="T1" fmla="*/ 0 h 60"/>
                <a:gd name="T2" fmla="*/ 2147483647 w 170"/>
                <a:gd name="T3" fmla="*/ 2147483647 h 60"/>
                <a:gd name="T4" fmla="*/ 2147483647 w 170"/>
                <a:gd name="T5" fmla="*/ 2147483647 h 60"/>
                <a:gd name="T6" fmla="*/ 0 w 170"/>
                <a:gd name="T7" fmla="*/ 2147483647 h 60"/>
                <a:gd name="T8" fmla="*/ 0 w 170"/>
                <a:gd name="T9" fmla="*/ 2147483647 h 60"/>
                <a:gd name="T10" fmla="*/ 2147483647 w 170"/>
                <a:gd name="T11" fmla="*/ 2147483647 h 60"/>
                <a:gd name="T12" fmla="*/ 2147483647 w 17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60"/>
                <a:gd name="T23" fmla="*/ 170 w 17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60">
                  <a:moveTo>
                    <a:pt x="169" y="0"/>
                  </a:moveTo>
                  <a:cubicBezTo>
                    <a:pt x="170" y="3"/>
                    <a:pt x="169" y="6"/>
                    <a:pt x="169" y="9"/>
                  </a:cubicBezTo>
                  <a:cubicBezTo>
                    <a:pt x="164" y="29"/>
                    <a:pt x="129" y="55"/>
                    <a:pt x="85" y="60"/>
                  </a:cubicBezTo>
                  <a:cubicBezTo>
                    <a:pt x="40" y="57"/>
                    <a:pt x="1" y="41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5" y="42"/>
                    <a:pt x="42" y="57"/>
                    <a:pt x="84" y="57"/>
                  </a:cubicBezTo>
                  <a:cubicBezTo>
                    <a:pt x="128" y="57"/>
                    <a:pt x="166" y="35"/>
                    <a:pt x="169" y="0"/>
                  </a:cubicBezTo>
                  <a:close/>
                </a:path>
              </a:pathLst>
            </a:custGeom>
            <a:solidFill>
              <a:srgbClr val="91A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0" name="Freeform 79"/>
            <p:cNvSpPr>
              <a:spLocks/>
            </p:cNvSpPr>
            <p:nvPr/>
          </p:nvSpPr>
          <p:spPr bwMode="auto">
            <a:xfrm>
              <a:off x="1923" y="1328"/>
              <a:ext cx="2161" cy="1650"/>
            </a:xfrm>
            <a:custGeom>
              <a:avLst/>
              <a:gdLst>
                <a:gd name="T0" fmla="*/ 2147483647 w 171"/>
                <a:gd name="T1" fmla="*/ 0 h 101"/>
                <a:gd name="T2" fmla="*/ 2147483647 w 171"/>
                <a:gd name="T3" fmla="*/ 2147483647 h 101"/>
                <a:gd name="T4" fmla="*/ 0 w 171"/>
                <a:gd name="T5" fmla="*/ 2147483647 h 101"/>
                <a:gd name="T6" fmla="*/ 0 w 171"/>
                <a:gd name="T7" fmla="*/ 2147483647 h 101"/>
                <a:gd name="T8" fmla="*/ 2147483647 w 171"/>
                <a:gd name="T9" fmla="*/ 2147483647 h 101"/>
                <a:gd name="T10" fmla="*/ 2147483647 w 171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01"/>
                <a:gd name="T20" fmla="*/ 171 w 171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01">
                  <a:moveTo>
                    <a:pt x="170" y="0"/>
                  </a:moveTo>
                  <a:cubicBezTo>
                    <a:pt x="170" y="1"/>
                    <a:pt x="171" y="8"/>
                    <a:pt x="171" y="11"/>
                  </a:cubicBezTo>
                  <a:cubicBezTo>
                    <a:pt x="161" y="77"/>
                    <a:pt x="5" y="10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6" y="44"/>
                    <a:pt x="41" y="62"/>
                    <a:pt x="83" y="62"/>
                  </a:cubicBezTo>
                  <a:cubicBezTo>
                    <a:pt x="128" y="62"/>
                    <a:pt x="169" y="37"/>
                    <a:pt x="170" y="0"/>
                  </a:cubicBezTo>
                  <a:close/>
                </a:path>
              </a:pathLst>
            </a:custGeom>
            <a:solidFill>
              <a:srgbClr val="0055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1" name="Freeform 80"/>
            <p:cNvSpPr>
              <a:spLocks/>
            </p:cNvSpPr>
            <p:nvPr/>
          </p:nvSpPr>
          <p:spPr bwMode="auto">
            <a:xfrm>
              <a:off x="2163" y="1589"/>
              <a:ext cx="1706" cy="589"/>
            </a:xfrm>
            <a:custGeom>
              <a:avLst/>
              <a:gdLst>
                <a:gd name="T0" fmla="*/ 2147483647 w 135"/>
                <a:gd name="T1" fmla="*/ 2147483647 h 36"/>
                <a:gd name="T2" fmla="*/ 2147483647 w 135"/>
                <a:gd name="T3" fmla="*/ 2147483647 h 36"/>
                <a:gd name="T4" fmla="*/ 2147483647 w 135"/>
                <a:gd name="T5" fmla="*/ 2147483647 h 36"/>
                <a:gd name="T6" fmla="*/ 2147483647 w 135"/>
                <a:gd name="T7" fmla="*/ 2147483647 h 36"/>
                <a:gd name="T8" fmla="*/ 2147483647 w 135"/>
                <a:gd name="T9" fmla="*/ 2147483647 h 36"/>
                <a:gd name="T10" fmla="*/ 2147483647 w 135"/>
                <a:gd name="T11" fmla="*/ 2147483647 h 36"/>
                <a:gd name="T12" fmla="*/ 2147483647 w 135"/>
                <a:gd name="T13" fmla="*/ 2147483647 h 36"/>
                <a:gd name="T14" fmla="*/ 2147483647 w 135"/>
                <a:gd name="T15" fmla="*/ 2147483647 h 36"/>
                <a:gd name="T16" fmla="*/ 2147483647 w 135"/>
                <a:gd name="T17" fmla="*/ 2147483647 h 36"/>
                <a:gd name="T18" fmla="*/ 2147483647 w 135"/>
                <a:gd name="T19" fmla="*/ 2147483647 h 36"/>
                <a:gd name="T20" fmla="*/ 2147483647 w 135"/>
                <a:gd name="T21" fmla="*/ 2147483647 h 36"/>
                <a:gd name="T22" fmla="*/ 2147483647 w 135"/>
                <a:gd name="T23" fmla="*/ 2147483647 h 36"/>
                <a:gd name="T24" fmla="*/ 2147483647 w 135"/>
                <a:gd name="T25" fmla="*/ 2147483647 h 36"/>
                <a:gd name="T26" fmla="*/ 2147483647 w 135"/>
                <a:gd name="T27" fmla="*/ 2147483647 h 36"/>
                <a:gd name="T28" fmla="*/ 2147483647 w 135"/>
                <a:gd name="T29" fmla="*/ 2147483647 h 36"/>
                <a:gd name="T30" fmla="*/ 2147483647 w 135"/>
                <a:gd name="T31" fmla="*/ 2147483647 h 36"/>
                <a:gd name="T32" fmla="*/ 2147483647 w 135"/>
                <a:gd name="T33" fmla="*/ 2147483647 h 36"/>
                <a:gd name="T34" fmla="*/ 2147483647 w 135"/>
                <a:gd name="T35" fmla="*/ 2147483647 h 36"/>
                <a:gd name="T36" fmla="*/ 2147483647 w 135"/>
                <a:gd name="T37" fmla="*/ 2147483647 h 36"/>
                <a:gd name="T38" fmla="*/ 2147483647 w 135"/>
                <a:gd name="T39" fmla="*/ 2147483647 h 36"/>
                <a:gd name="T40" fmla="*/ 2147483647 w 135"/>
                <a:gd name="T41" fmla="*/ 2147483647 h 36"/>
                <a:gd name="T42" fmla="*/ 2147483647 w 135"/>
                <a:gd name="T43" fmla="*/ 2147483647 h 36"/>
                <a:gd name="T44" fmla="*/ 2147483647 w 135"/>
                <a:gd name="T45" fmla="*/ 2147483647 h 36"/>
                <a:gd name="T46" fmla="*/ 2147483647 w 135"/>
                <a:gd name="T47" fmla="*/ 2147483647 h 36"/>
                <a:gd name="T48" fmla="*/ 2147483647 w 135"/>
                <a:gd name="T49" fmla="*/ 2147483647 h 36"/>
                <a:gd name="T50" fmla="*/ 2147483647 w 135"/>
                <a:gd name="T51" fmla="*/ 2147483647 h 36"/>
                <a:gd name="T52" fmla="*/ 2147483647 w 135"/>
                <a:gd name="T53" fmla="*/ 2147483647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5"/>
                <a:gd name="T82" fmla="*/ 0 h 36"/>
                <a:gd name="T83" fmla="*/ 135 w 135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5" h="36">
                  <a:moveTo>
                    <a:pt x="19" y="24"/>
                  </a:moveTo>
                  <a:cubicBezTo>
                    <a:pt x="26" y="25"/>
                    <a:pt x="26" y="30"/>
                    <a:pt x="29" y="31"/>
                  </a:cubicBezTo>
                  <a:cubicBezTo>
                    <a:pt x="34" y="33"/>
                    <a:pt x="38" y="35"/>
                    <a:pt x="44" y="35"/>
                  </a:cubicBezTo>
                  <a:cubicBezTo>
                    <a:pt x="54" y="35"/>
                    <a:pt x="61" y="36"/>
                    <a:pt x="66" y="35"/>
                  </a:cubicBezTo>
                  <a:cubicBezTo>
                    <a:pt x="75" y="34"/>
                    <a:pt x="75" y="34"/>
                    <a:pt x="81" y="34"/>
                  </a:cubicBezTo>
                  <a:cubicBezTo>
                    <a:pt x="83" y="34"/>
                    <a:pt x="90" y="28"/>
                    <a:pt x="92" y="31"/>
                  </a:cubicBezTo>
                  <a:cubicBezTo>
                    <a:pt x="94" y="35"/>
                    <a:pt x="129" y="22"/>
                    <a:pt x="128" y="13"/>
                  </a:cubicBezTo>
                  <a:cubicBezTo>
                    <a:pt x="127" y="9"/>
                    <a:pt x="132" y="13"/>
                    <a:pt x="133" y="9"/>
                  </a:cubicBezTo>
                  <a:cubicBezTo>
                    <a:pt x="135" y="4"/>
                    <a:pt x="133" y="0"/>
                    <a:pt x="131" y="1"/>
                  </a:cubicBezTo>
                  <a:cubicBezTo>
                    <a:pt x="129" y="1"/>
                    <a:pt x="125" y="7"/>
                    <a:pt x="123" y="10"/>
                  </a:cubicBezTo>
                  <a:cubicBezTo>
                    <a:pt x="122" y="10"/>
                    <a:pt x="115" y="4"/>
                    <a:pt x="113" y="5"/>
                  </a:cubicBezTo>
                  <a:cubicBezTo>
                    <a:pt x="110" y="7"/>
                    <a:pt x="117" y="16"/>
                    <a:pt x="117" y="17"/>
                  </a:cubicBezTo>
                  <a:cubicBezTo>
                    <a:pt x="116" y="21"/>
                    <a:pt x="107" y="16"/>
                    <a:pt x="104" y="21"/>
                  </a:cubicBezTo>
                  <a:cubicBezTo>
                    <a:pt x="102" y="26"/>
                    <a:pt x="92" y="30"/>
                    <a:pt x="82" y="24"/>
                  </a:cubicBezTo>
                  <a:cubicBezTo>
                    <a:pt x="72" y="18"/>
                    <a:pt x="67" y="30"/>
                    <a:pt x="61" y="30"/>
                  </a:cubicBezTo>
                  <a:cubicBezTo>
                    <a:pt x="55" y="30"/>
                    <a:pt x="54" y="29"/>
                    <a:pt x="51" y="28"/>
                  </a:cubicBezTo>
                  <a:cubicBezTo>
                    <a:pt x="49" y="28"/>
                    <a:pt x="47" y="34"/>
                    <a:pt x="45" y="31"/>
                  </a:cubicBezTo>
                  <a:cubicBezTo>
                    <a:pt x="43" y="28"/>
                    <a:pt x="42" y="20"/>
                    <a:pt x="41" y="17"/>
                  </a:cubicBezTo>
                  <a:cubicBezTo>
                    <a:pt x="40" y="14"/>
                    <a:pt x="38" y="28"/>
                    <a:pt x="37" y="27"/>
                  </a:cubicBezTo>
                  <a:cubicBezTo>
                    <a:pt x="35" y="26"/>
                    <a:pt x="33" y="23"/>
                    <a:pt x="32" y="23"/>
                  </a:cubicBezTo>
                  <a:cubicBezTo>
                    <a:pt x="24" y="18"/>
                    <a:pt x="35" y="16"/>
                    <a:pt x="34" y="10"/>
                  </a:cubicBezTo>
                  <a:cubicBezTo>
                    <a:pt x="33" y="8"/>
                    <a:pt x="28" y="14"/>
                    <a:pt x="27" y="15"/>
                  </a:cubicBezTo>
                  <a:cubicBezTo>
                    <a:pt x="26" y="16"/>
                    <a:pt x="17" y="16"/>
                    <a:pt x="21" y="13"/>
                  </a:cubicBezTo>
                  <a:cubicBezTo>
                    <a:pt x="26" y="8"/>
                    <a:pt x="7" y="15"/>
                    <a:pt x="10" y="12"/>
                  </a:cubicBezTo>
                  <a:cubicBezTo>
                    <a:pt x="14" y="8"/>
                    <a:pt x="29" y="8"/>
                    <a:pt x="22" y="7"/>
                  </a:cubicBezTo>
                  <a:cubicBezTo>
                    <a:pt x="17" y="7"/>
                    <a:pt x="0" y="7"/>
                    <a:pt x="9" y="16"/>
                  </a:cubicBezTo>
                  <a:cubicBezTo>
                    <a:pt x="12" y="19"/>
                    <a:pt x="11" y="23"/>
                    <a:pt x="19" y="24"/>
                  </a:cubicBezTo>
                  <a:close/>
                </a:path>
              </a:pathLst>
            </a:custGeom>
            <a:solidFill>
              <a:srgbClr val="F773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2" name="Freeform 81"/>
            <p:cNvSpPr>
              <a:spLocks/>
            </p:cNvSpPr>
            <p:nvPr/>
          </p:nvSpPr>
          <p:spPr bwMode="auto">
            <a:xfrm>
              <a:off x="1999" y="1802"/>
              <a:ext cx="1845" cy="653"/>
            </a:xfrm>
            <a:custGeom>
              <a:avLst/>
              <a:gdLst>
                <a:gd name="T0" fmla="*/ 2147483647 w 146"/>
                <a:gd name="T1" fmla="*/ 2147483647 h 40"/>
                <a:gd name="T2" fmla="*/ 2147483647 w 146"/>
                <a:gd name="T3" fmla="*/ 2147483647 h 40"/>
                <a:gd name="T4" fmla="*/ 2147483647 w 146"/>
                <a:gd name="T5" fmla="*/ 2147483647 h 40"/>
                <a:gd name="T6" fmla="*/ 2147483647 w 146"/>
                <a:gd name="T7" fmla="*/ 2147483647 h 40"/>
                <a:gd name="T8" fmla="*/ 2147483647 w 146"/>
                <a:gd name="T9" fmla="*/ 2147483647 h 40"/>
                <a:gd name="T10" fmla="*/ 2147483647 w 146"/>
                <a:gd name="T11" fmla="*/ 2147483647 h 40"/>
                <a:gd name="T12" fmla="*/ 2147483647 w 146"/>
                <a:gd name="T13" fmla="*/ 2147483647 h 40"/>
                <a:gd name="T14" fmla="*/ 2147483647 w 146"/>
                <a:gd name="T15" fmla="*/ 2147483647 h 40"/>
                <a:gd name="T16" fmla="*/ 2147483647 w 146"/>
                <a:gd name="T17" fmla="*/ 2147483647 h 40"/>
                <a:gd name="T18" fmla="*/ 2147483647 w 146"/>
                <a:gd name="T19" fmla="*/ 2147483647 h 40"/>
                <a:gd name="T20" fmla="*/ 2147483647 w 146"/>
                <a:gd name="T21" fmla="*/ 2147483647 h 40"/>
                <a:gd name="T22" fmla="*/ 2147483647 w 146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6"/>
                <a:gd name="T37" fmla="*/ 0 h 40"/>
                <a:gd name="T38" fmla="*/ 146 w 146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6" h="40">
                  <a:moveTo>
                    <a:pt x="86" y="35"/>
                  </a:moveTo>
                  <a:cubicBezTo>
                    <a:pt x="85" y="33"/>
                    <a:pt x="69" y="36"/>
                    <a:pt x="68" y="36"/>
                  </a:cubicBezTo>
                  <a:cubicBezTo>
                    <a:pt x="63" y="37"/>
                    <a:pt x="61" y="35"/>
                    <a:pt x="51" y="34"/>
                  </a:cubicBezTo>
                  <a:cubicBezTo>
                    <a:pt x="40" y="33"/>
                    <a:pt x="31" y="28"/>
                    <a:pt x="23" y="21"/>
                  </a:cubicBezTo>
                  <a:cubicBezTo>
                    <a:pt x="15" y="14"/>
                    <a:pt x="15" y="20"/>
                    <a:pt x="9" y="10"/>
                  </a:cubicBezTo>
                  <a:cubicBezTo>
                    <a:pt x="2" y="0"/>
                    <a:pt x="0" y="4"/>
                    <a:pt x="7" y="12"/>
                  </a:cubicBezTo>
                  <a:cubicBezTo>
                    <a:pt x="13" y="20"/>
                    <a:pt x="25" y="28"/>
                    <a:pt x="34" y="33"/>
                  </a:cubicBezTo>
                  <a:cubicBezTo>
                    <a:pt x="43" y="38"/>
                    <a:pt x="40" y="34"/>
                    <a:pt x="48" y="37"/>
                  </a:cubicBezTo>
                  <a:cubicBezTo>
                    <a:pt x="55" y="40"/>
                    <a:pt x="76" y="36"/>
                    <a:pt x="82" y="38"/>
                  </a:cubicBezTo>
                  <a:cubicBezTo>
                    <a:pt x="88" y="39"/>
                    <a:pt x="93" y="33"/>
                    <a:pt x="97" y="35"/>
                  </a:cubicBezTo>
                  <a:cubicBezTo>
                    <a:pt x="108" y="37"/>
                    <a:pt x="146" y="14"/>
                    <a:pt x="145" y="15"/>
                  </a:cubicBezTo>
                  <a:cubicBezTo>
                    <a:pt x="142" y="17"/>
                    <a:pt x="93" y="39"/>
                    <a:pt x="86" y="35"/>
                  </a:cubicBezTo>
                  <a:close/>
                </a:path>
              </a:pathLst>
            </a:custGeom>
            <a:solidFill>
              <a:srgbClr val="0082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3" name="Freeform 82"/>
            <p:cNvSpPr>
              <a:spLocks/>
            </p:cNvSpPr>
            <p:nvPr/>
          </p:nvSpPr>
          <p:spPr bwMode="auto">
            <a:xfrm>
              <a:off x="2517" y="1704"/>
              <a:ext cx="38" cy="98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2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3" y="0"/>
                    <a:pt x="2" y="6"/>
                    <a:pt x="2" y="6"/>
                  </a:cubicBezTo>
                  <a:cubicBezTo>
                    <a:pt x="1" y="6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4" name="Freeform 83"/>
            <p:cNvSpPr>
              <a:spLocks/>
            </p:cNvSpPr>
            <p:nvPr/>
          </p:nvSpPr>
          <p:spPr bwMode="auto">
            <a:xfrm>
              <a:off x="2631" y="1818"/>
              <a:ext cx="50" cy="98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0 h 6"/>
                <a:gd name="T4" fmla="*/ 2147483647 w 4"/>
                <a:gd name="T5" fmla="*/ 2147483647 h 6"/>
                <a:gd name="T6" fmla="*/ 0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0" y="2"/>
                  </a:moveTo>
                  <a:cubicBezTo>
                    <a:pt x="0" y="1"/>
                    <a:pt x="0" y="1"/>
                    <a:pt x="2" y="0"/>
                  </a:cubicBezTo>
                  <a:cubicBezTo>
                    <a:pt x="4" y="0"/>
                    <a:pt x="2" y="6"/>
                    <a:pt x="2" y="6"/>
                  </a:cubicBezTo>
                  <a:cubicBezTo>
                    <a:pt x="2" y="6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5" name="Freeform 84"/>
            <p:cNvSpPr>
              <a:spLocks/>
            </p:cNvSpPr>
            <p:nvPr/>
          </p:nvSpPr>
          <p:spPr bwMode="auto">
            <a:xfrm>
              <a:off x="3060" y="1671"/>
              <a:ext cx="51" cy="98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0 h 6"/>
                <a:gd name="T4" fmla="*/ 2147483647 w 4"/>
                <a:gd name="T5" fmla="*/ 2147483647 h 6"/>
                <a:gd name="T6" fmla="*/ 0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2" y="6"/>
                    <a:pt x="2" y="6"/>
                  </a:cubicBezTo>
                  <a:cubicBezTo>
                    <a:pt x="2" y="6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6" name="Freeform 85"/>
            <p:cNvSpPr>
              <a:spLocks/>
            </p:cNvSpPr>
            <p:nvPr/>
          </p:nvSpPr>
          <p:spPr bwMode="auto">
            <a:xfrm>
              <a:off x="3174" y="1736"/>
              <a:ext cx="51" cy="98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0 h 6"/>
                <a:gd name="T4" fmla="*/ 2147483647 w 4"/>
                <a:gd name="T5" fmla="*/ 2147483647 h 6"/>
                <a:gd name="T6" fmla="*/ 0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2" y="6"/>
                    <a:pt x="1" y="5"/>
                  </a:cubicBezTo>
                  <a:cubicBezTo>
                    <a:pt x="1" y="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7" name="Freeform 86"/>
            <p:cNvSpPr>
              <a:spLocks/>
            </p:cNvSpPr>
            <p:nvPr/>
          </p:nvSpPr>
          <p:spPr bwMode="auto">
            <a:xfrm>
              <a:off x="2972" y="1916"/>
              <a:ext cx="50" cy="98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1" y="1"/>
                  </a:moveTo>
                  <a:cubicBezTo>
                    <a:pt x="1" y="0"/>
                    <a:pt x="1" y="0"/>
                    <a:pt x="3" y="0"/>
                  </a:cubicBezTo>
                  <a:cubicBezTo>
                    <a:pt x="4" y="0"/>
                    <a:pt x="2" y="6"/>
                    <a:pt x="2" y="5"/>
                  </a:cubicBezTo>
                  <a:cubicBezTo>
                    <a:pt x="1" y="5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8" name="Freeform 87"/>
            <p:cNvSpPr>
              <a:spLocks/>
            </p:cNvSpPr>
            <p:nvPr/>
          </p:nvSpPr>
          <p:spPr bwMode="auto">
            <a:xfrm>
              <a:off x="2782" y="1818"/>
              <a:ext cx="38" cy="65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2" y="4"/>
                    <a:pt x="2" y="4"/>
                  </a:cubicBezTo>
                  <a:cubicBezTo>
                    <a:pt x="2" y="4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299" name="Freeform 88"/>
            <p:cNvSpPr>
              <a:spLocks/>
            </p:cNvSpPr>
            <p:nvPr/>
          </p:nvSpPr>
          <p:spPr bwMode="auto">
            <a:xfrm>
              <a:off x="2706" y="1671"/>
              <a:ext cx="26" cy="49"/>
            </a:xfrm>
            <a:custGeom>
              <a:avLst/>
              <a:gdLst>
                <a:gd name="T0" fmla="*/ 0 w 2"/>
                <a:gd name="T1" fmla="*/ 0 h 3"/>
                <a:gd name="T2" fmla="*/ 2147483647 w 2"/>
                <a:gd name="T3" fmla="*/ 0 h 3"/>
                <a:gd name="T4" fmla="*/ 2147483647 w 2"/>
                <a:gd name="T5" fmla="*/ 2147483647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3"/>
                    <a:pt x="1" y="3"/>
                  </a:cubicBezTo>
                  <a:cubicBezTo>
                    <a:pt x="1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0" name="Freeform 89"/>
            <p:cNvSpPr>
              <a:spLocks/>
            </p:cNvSpPr>
            <p:nvPr/>
          </p:nvSpPr>
          <p:spPr bwMode="auto">
            <a:xfrm>
              <a:off x="2403" y="1900"/>
              <a:ext cx="25" cy="65"/>
            </a:xfrm>
            <a:custGeom>
              <a:avLst/>
              <a:gdLst>
                <a:gd name="T0" fmla="*/ 0 w 2"/>
                <a:gd name="T1" fmla="*/ 0 h 4"/>
                <a:gd name="T2" fmla="*/ 2147483647 w 2"/>
                <a:gd name="T3" fmla="*/ 0 h 4"/>
                <a:gd name="T4" fmla="*/ 2147483647 w 2"/>
                <a:gd name="T5" fmla="*/ 2147483647 h 4"/>
                <a:gd name="T6" fmla="*/ 0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4"/>
                    <a:pt x="1" y="3"/>
                  </a:cubicBezTo>
                  <a:cubicBezTo>
                    <a:pt x="1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1" name="Freeform 90"/>
            <p:cNvSpPr>
              <a:spLocks/>
            </p:cNvSpPr>
            <p:nvPr/>
          </p:nvSpPr>
          <p:spPr bwMode="auto">
            <a:xfrm>
              <a:off x="2858" y="1965"/>
              <a:ext cx="38" cy="49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0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  <a:cubicBezTo>
                    <a:pt x="1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2" name="Freeform 91"/>
            <p:cNvSpPr>
              <a:spLocks/>
            </p:cNvSpPr>
            <p:nvPr/>
          </p:nvSpPr>
          <p:spPr bwMode="auto">
            <a:xfrm>
              <a:off x="2947" y="1655"/>
              <a:ext cx="25" cy="65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0 h 4"/>
                <a:gd name="T4" fmla="*/ 2147483647 w 2"/>
                <a:gd name="T5" fmla="*/ 2147483647 h 4"/>
                <a:gd name="T6" fmla="*/ 0 w 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1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3" name="Freeform 92"/>
            <p:cNvSpPr>
              <a:spLocks/>
            </p:cNvSpPr>
            <p:nvPr/>
          </p:nvSpPr>
          <p:spPr bwMode="auto">
            <a:xfrm>
              <a:off x="3250" y="1851"/>
              <a:ext cx="38" cy="49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4" name="Freeform 93"/>
            <p:cNvSpPr>
              <a:spLocks/>
            </p:cNvSpPr>
            <p:nvPr/>
          </p:nvSpPr>
          <p:spPr bwMode="auto">
            <a:xfrm>
              <a:off x="3503" y="1883"/>
              <a:ext cx="25" cy="49"/>
            </a:xfrm>
            <a:custGeom>
              <a:avLst/>
              <a:gdLst>
                <a:gd name="T0" fmla="*/ 0 w 2"/>
                <a:gd name="T1" fmla="*/ 0 h 3"/>
                <a:gd name="T2" fmla="*/ 2147483647 w 2"/>
                <a:gd name="T3" fmla="*/ 0 h 3"/>
                <a:gd name="T4" fmla="*/ 0 w 2"/>
                <a:gd name="T5" fmla="*/ 2147483647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5" name="Freeform 94"/>
            <p:cNvSpPr>
              <a:spLocks/>
            </p:cNvSpPr>
            <p:nvPr/>
          </p:nvSpPr>
          <p:spPr bwMode="auto">
            <a:xfrm>
              <a:off x="3465" y="1671"/>
              <a:ext cx="38" cy="65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0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6" name="Freeform 95"/>
            <p:cNvSpPr>
              <a:spLocks/>
            </p:cNvSpPr>
            <p:nvPr/>
          </p:nvSpPr>
          <p:spPr bwMode="auto">
            <a:xfrm>
              <a:off x="3300" y="1687"/>
              <a:ext cx="38" cy="66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0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7" name="Freeform 96"/>
            <p:cNvSpPr>
              <a:spLocks/>
            </p:cNvSpPr>
            <p:nvPr/>
          </p:nvSpPr>
          <p:spPr bwMode="auto">
            <a:xfrm>
              <a:off x="3654" y="1900"/>
              <a:ext cx="38" cy="65"/>
            </a:xfrm>
            <a:custGeom>
              <a:avLst/>
              <a:gdLst>
                <a:gd name="T0" fmla="*/ 2147483647 w 3"/>
                <a:gd name="T1" fmla="*/ 0 h 4"/>
                <a:gd name="T2" fmla="*/ 2147483647 w 3"/>
                <a:gd name="T3" fmla="*/ 0 h 4"/>
                <a:gd name="T4" fmla="*/ 0 w 3"/>
                <a:gd name="T5" fmla="*/ 2147483647 h 4"/>
                <a:gd name="T6" fmla="*/ 2147483647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1" y="4"/>
                    <a:pt x="0" y="3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8" name="Freeform 97"/>
            <p:cNvSpPr>
              <a:spLocks/>
            </p:cNvSpPr>
            <p:nvPr/>
          </p:nvSpPr>
          <p:spPr bwMode="auto">
            <a:xfrm>
              <a:off x="3566" y="1949"/>
              <a:ext cx="25" cy="65"/>
            </a:xfrm>
            <a:custGeom>
              <a:avLst/>
              <a:gdLst>
                <a:gd name="T0" fmla="*/ 0 w 2"/>
                <a:gd name="T1" fmla="*/ 0 h 4"/>
                <a:gd name="T2" fmla="*/ 2147483647 w 2"/>
                <a:gd name="T3" fmla="*/ 0 h 4"/>
                <a:gd name="T4" fmla="*/ 0 w 2"/>
                <a:gd name="T5" fmla="*/ 2147483647 h 4"/>
                <a:gd name="T6" fmla="*/ 0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0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09" name="Freeform 98"/>
            <p:cNvSpPr>
              <a:spLocks/>
            </p:cNvSpPr>
            <p:nvPr/>
          </p:nvSpPr>
          <p:spPr bwMode="auto">
            <a:xfrm>
              <a:off x="3237" y="1949"/>
              <a:ext cx="38" cy="65"/>
            </a:xfrm>
            <a:custGeom>
              <a:avLst/>
              <a:gdLst>
                <a:gd name="T0" fmla="*/ 0 w 3"/>
                <a:gd name="T1" fmla="*/ 0 h 4"/>
                <a:gd name="T2" fmla="*/ 2147483647 w 3"/>
                <a:gd name="T3" fmla="*/ 0 h 4"/>
                <a:gd name="T4" fmla="*/ 0 w 3"/>
                <a:gd name="T5" fmla="*/ 2147483647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1" y="4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10" name="Freeform 99"/>
            <p:cNvSpPr>
              <a:spLocks/>
            </p:cNvSpPr>
            <p:nvPr/>
          </p:nvSpPr>
          <p:spPr bwMode="auto">
            <a:xfrm>
              <a:off x="3111" y="1965"/>
              <a:ext cx="38" cy="65"/>
            </a:xfrm>
            <a:custGeom>
              <a:avLst/>
              <a:gdLst>
                <a:gd name="T0" fmla="*/ 2147483647 w 3"/>
                <a:gd name="T1" fmla="*/ 0 h 4"/>
                <a:gd name="T2" fmla="*/ 2147483647 w 3"/>
                <a:gd name="T3" fmla="*/ 0 h 4"/>
                <a:gd name="T4" fmla="*/ 0 w 3"/>
                <a:gd name="T5" fmla="*/ 2147483647 h 4"/>
                <a:gd name="T6" fmla="*/ 2147483647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1" y="4"/>
                    <a:pt x="0" y="3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11" name="Freeform 112"/>
            <p:cNvSpPr>
              <a:spLocks/>
            </p:cNvSpPr>
            <p:nvPr/>
          </p:nvSpPr>
          <p:spPr bwMode="auto">
            <a:xfrm>
              <a:off x="3376" y="1981"/>
              <a:ext cx="38" cy="98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0 h 6"/>
                <a:gd name="T4" fmla="*/ 2147483647 w 3"/>
                <a:gd name="T5" fmla="*/ 2147483647 h 6"/>
                <a:gd name="T6" fmla="*/ 0 w 3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2"/>
                  </a:moveTo>
                  <a:cubicBezTo>
                    <a:pt x="0" y="1"/>
                    <a:pt x="0" y="1"/>
                    <a:pt x="2" y="0"/>
                  </a:cubicBezTo>
                  <a:cubicBezTo>
                    <a:pt x="3" y="0"/>
                    <a:pt x="3" y="6"/>
                    <a:pt x="2" y="6"/>
                  </a:cubicBezTo>
                  <a:cubicBezTo>
                    <a:pt x="2" y="6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12" name="Freeform 116"/>
            <p:cNvSpPr>
              <a:spLocks/>
            </p:cNvSpPr>
            <p:nvPr/>
          </p:nvSpPr>
          <p:spPr bwMode="auto">
            <a:xfrm>
              <a:off x="3060" y="2063"/>
              <a:ext cx="26" cy="49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2147483647 w 2"/>
                <a:gd name="T5" fmla="*/ 2147483647 h 3"/>
                <a:gd name="T6" fmla="*/ 0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3"/>
                    <a:pt x="1" y="3"/>
                  </a:cubicBezTo>
                  <a:cubicBezTo>
                    <a:pt x="1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  <p:sp>
          <p:nvSpPr>
            <p:cNvPr id="9313" name="Freeform 119"/>
            <p:cNvSpPr>
              <a:spLocks/>
            </p:cNvSpPr>
            <p:nvPr/>
          </p:nvSpPr>
          <p:spPr bwMode="auto">
            <a:xfrm>
              <a:off x="3275" y="1998"/>
              <a:ext cx="25" cy="49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2147483647 w 2"/>
                <a:gd name="T5" fmla="*/ 2147483647 h 3"/>
                <a:gd name="T6" fmla="*/ 0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3"/>
                    <a:pt x="1" y="3"/>
                  </a:cubicBezTo>
                  <a:cubicBezTo>
                    <a:pt x="1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/>
            </a:p>
          </p:txBody>
        </p:sp>
      </p:grpSp>
      <p:pic>
        <p:nvPicPr>
          <p:cNvPr id="92" name="Picture 8" descr="fileBVeNXG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3" y="2994025"/>
            <a:ext cx="11382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Пользователь\Documents\0027339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3250" y="5280025"/>
            <a:ext cx="12684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7750" y="5065713"/>
            <a:ext cx="1071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5280025"/>
            <a:ext cx="18176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97250" y="4851400"/>
            <a:ext cx="12858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Буква А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755088" y="6280167"/>
            <a:ext cx="733428" cy="7334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995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688" y="1922463"/>
            <a:ext cx="17859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4565650"/>
            <a:ext cx="19415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" y="22082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9063" y="4994275"/>
            <a:ext cx="22145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125" y="5065713"/>
            <a:ext cx="14525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0250" y="2851150"/>
            <a:ext cx="18811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7188" y="1350963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99"/>
          <p:cNvSpPr>
            <a:spLocks noChangeArrowheads="1"/>
          </p:cNvSpPr>
          <p:nvPr/>
        </p:nvSpPr>
        <p:spPr bwMode="auto">
          <a:xfrm>
            <a:off x="1325563" y="207963"/>
            <a:ext cx="64166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/>
              <a:t>Какие слова начинаются со звука /А/.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/>
              <a:t>Обведи картинки.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281</Words>
  <PresentationFormat>Произвольный</PresentationFormat>
  <Paragraphs>52</Paragraphs>
  <Slides>12</Slides>
  <Notes>9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MS Gothic</vt:lpstr>
      <vt:lpstr>Times New Roman</vt:lpstr>
      <vt:lpstr>Arial Unicode MS</vt:lpstr>
      <vt:lpstr>Тема Office</vt:lpstr>
      <vt:lpstr>Слайд 1</vt:lpstr>
      <vt:lpstr>Слайд 2</vt:lpstr>
      <vt:lpstr>Спой песенку гласных.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29</cp:revision>
  <cp:lastPrinted>1601-01-01T00:00:00Z</cp:lastPrinted>
  <dcterms:created xsi:type="dcterms:W3CDTF">2010-10-20T07:40:23Z</dcterms:created>
  <dcterms:modified xsi:type="dcterms:W3CDTF">2012-10-17T13:49:21Z</dcterms:modified>
</cp:coreProperties>
</file>