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3" r:id="rId7"/>
    <p:sldId id="264" r:id="rId8"/>
    <p:sldId id="279" r:id="rId9"/>
    <p:sldId id="281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535784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  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         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Проект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«Физкультминутки КАК СРЕДСТВО ФИЗИЧЕСКОГО И   ПСИХИЧЕСКОГО ОЗДОРОВЛЕНИЯ И РАЗВИТИЯ РЕБЕНКА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                 ДОШКОЛЬНОГО ВОЗРАСТА»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9698" name="Picture 2" descr="http://www.playcast.ru/uploads/2015/04/23/132911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-285776"/>
            <a:ext cx="300036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06047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энциклопедии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и мое тело»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остотр альбома Органы чувст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000240"/>
            <a:ext cx="2505877" cy="3240000"/>
          </a:xfrm>
        </p:spPr>
      </p:pic>
      <p:pic>
        <p:nvPicPr>
          <p:cNvPr id="23554" name="Picture 2" descr="http://i1.brand161.ru/1/4623/46220085/afacdb/igrushka-yula-dlya-malyshej-mishki-1397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357454" cy="1440000"/>
          </a:xfrm>
          <a:prstGeom prst="rect">
            <a:avLst/>
          </a:prstGeom>
          <a:noFill/>
        </p:spPr>
      </p:pic>
      <p:pic>
        <p:nvPicPr>
          <p:cNvPr id="5" name="Picture 2" descr="http://i1.brand161.ru/1/4623/46220085/afacdb/igrushka-yula-dlya-malyshej-mishki-1397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643050"/>
            <a:ext cx="2243286" cy="1440000"/>
          </a:xfrm>
          <a:prstGeom prst="rect">
            <a:avLst/>
          </a:prstGeom>
          <a:noFill/>
        </p:spPr>
      </p:pic>
      <p:pic>
        <p:nvPicPr>
          <p:cNvPr id="23556" name="Picture 4" descr="http://podguzy.ru/assets/images/import1c/catalog/5d/5d6fa5b1-5a1e-11e5-5995-000c2953e14a_d61a783c-5ac0-11e5-5995-000c2953e14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158301" cy="1440000"/>
          </a:xfrm>
          <a:prstGeom prst="rect">
            <a:avLst/>
          </a:prstGeom>
          <a:noFill/>
        </p:spPr>
      </p:pic>
      <p:pic>
        <p:nvPicPr>
          <p:cNvPr id="7" name="Picture 4" descr="http://podguzy.ru/assets/images/import1c/catalog/5d/5d6fa5b1-5a1e-11e5-5995-000c2953e14a_d61a783c-5ac0-11e5-5995-000c2953e14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256"/>
            <a:ext cx="2158301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1785950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Рассматривание и обсуждение 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альбомов «Виды спорта», «Спортивный инвентарь»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осмотр альбома Виды спорт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2454560" cy="3240000"/>
          </a:xfrm>
        </p:spPr>
      </p:pic>
      <p:pic>
        <p:nvPicPr>
          <p:cNvPr id="22530" name="Picture 2" descr="http://pm-plus.ru/images/83623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1267941" cy="1440000"/>
          </a:xfrm>
          <a:prstGeom prst="rect">
            <a:avLst/>
          </a:prstGeom>
          <a:noFill/>
        </p:spPr>
      </p:pic>
      <p:pic>
        <p:nvPicPr>
          <p:cNvPr id="6" name="Picture 2" descr="http://pm-plus.ru/images/83623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1267941" cy="1440000"/>
          </a:xfrm>
          <a:prstGeom prst="rect">
            <a:avLst/>
          </a:prstGeom>
          <a:noFill/>
        </p:spPr>
      </p:pic>
      <p:pic>
        <p:nvPicPr>
          <p:cNvPr id="22534" name="Picture 6" descr="http://s8.marst.ru/preview/r/6f5f1392881533c2f439d1e420a78d02/376x260/thumbs/ZbctBPEUiOYUti2D3nWauwGubWMeKyz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1862062" cy="1440000"/>
          </a:xfrm>
          <a:prstGeom prst="rect">
            <a:avLst/>
          </a:prstGeom>
          <a:noFill/>
        </p:spPr>
      </p:pic>
      <p:pic>
        <p:nvPicPr>
          <p:cNvPr id="9" name="Picture 6" descr="http://s8.marst.ru/preview/r/6f5f1392881533c2f439d1e420a78d02/376x260/thumbs/ZbctBPEUiOYUti2D3nWauwGubWMeKyz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8"/>
            <a:ext cx="1862062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деятельность в виде игровой ситуации  "Зоркие глазки»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гра Волшебное зеркал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2115000" cy="1800000"/>
          </a:xfrm>
        </p:spPr>
      </p:pic>
      <p:pic>
        <p:nvPicPr>
          <p:cNvPr id="6" name="Рисунок 5" descr="Игра Копилка запах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2160000" cy="1800000"/>
          </a:xfrm>
          <a:prstGeom prst="rect">
            <a:avLst/>
          </a:prstGeom>
        </p:spPr>
      </p:pic>
      <p:pic>
        <p:nvPicPr>
          <p:cNvPr id="7" name="Рисунок 6" descr="Игра Что ты видиш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357694"/>
            <a:ext cx="2560650" cy="1620000"/>
          </a:xfrm>
          <a:prstGeom prst="rect">
            <a:avLst/>
          </a:prstGeom>
        </p:spPr>
      </p:pic>
      <p:pic>
        <p:nvPicPr>
          <p:cNvPr id="21508" name="Picture 4" descr="http://alisatoys22.ru/img/products/000058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857760"/>
            <a:ext cx="1565338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на тему "Олимпийский флаг»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лимпийский флаг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214554"/>
            <a:ext cx="3301165" cy="2520000"/>
          </a:xfrm>
        </p:spPr>
      </p:pic>
      <p:pic>
        <p:nvPicPr>
          <p:cNvPr id="20482" name="Picture 2" descr="http://detsad-yar.ru/files/products/684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785926"/>
            <a:ext cx="1928826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Зрительная гимнастика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Зрительная гимнаст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071678"/>
            <a:ext cx="3682114" cy="2880000"/>
          </a:xfrm>
        </p:spPr>
      </p:pic>
      <p:pic>
        <p:nvPicPr>
          <p:cNvPr id="19458" name="Picture 2" descr="http://tetra-toys.ru/image/cache/data/bouling-850x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1080000" cy="1080000"/>
          </a:xfrm>
          <a:prstGeom prst="rect">
            <a:avLst/>
          </a:prstGeom>
          <a:noFill/>
        </p:spPr>
      </p:pic>
      <p:pic>
        <p:nvPicPr>
          <p:cNvPr id="5" name="Picture 2" descr="http://tetra-toys.ru/image/cache/data/bouling-850x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tetra-toys.ru/image/cache/data/bouling-850x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2" descr="http://tetra-toys.ru/image/cache/data/bouling-850x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             </a:t>
            </a:r>
            <a:r>
              <a:rPr lang="ru-RU" b="1" dirty="0" smtClean="0">
                <a:solidFill>
                  <a:srgbClr val="00B0F0"/>
                </a:solidFill>
              </a:rPr>
              <a:t>Дыхательная гимнастика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                          </a:t>
            </a:r>
            <a:r>
              <a:rPr lang="ru-RU" b="1" dirty="0" smtClean="0">
                <a:solidFill>
                  <a:srgbClr val="00B0F0"/>
                </a:solidFill>
              </a:rPr>
              <a:t>«Тучка»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Дыхательная гимнастика Туч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143116"/>
            <a:ext cx="2430753" cy="3240000"/>
          </a:xfrm>
        </p:spPr>
      </p:pic>
      <p:sp>
        <p:nvSpPr>
          <p:cNvPr id="18434" name="AutoShape 2" descr="https://im2-tub-ru.yandex.net/i?id=8d9bff7270af6b42d5bf552a42d60d2a&amp;n=33&amp;h=215&amp;w=3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www.falibo.com/course/level_1/img/win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6" descr="http://www.falibo.com/course/level_1/img/win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86322"/>
            <a:ext cx="952500" cy="952500"/>
          </a:xfrm>
          <a:prstGeom prst="rect">
            <a:avLst/>
          </a:prstGeom>
          <a:noFill/>
        </p:spPr>
      </p:pic>
      <p:pic>
        <p:nvPicPr>
          <p:cNvPr id="10" name="Picture 6" descr="http://www.falibo.com/course/level_1/img/win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48" y="4938722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6" descr="http://www.falibo.com/course/level_1/img/win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3116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6" descr="http://www.falibo.com/course/level_1/img/win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86322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Дыхательная гимнастика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«Подуй на снежинку»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одуем на снежин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8" y="1857364"/>
            <a:ext cx="3727560" cy="2880000"/>
          </a:xfrm>
        </p:spPr>
      </p:pic>
      <p:pic>
        <p:nvPicPr>
          <p:cNvPr id="17410" name="Picture 2" descr="http://www.coollady.ru/puc/4/snow/0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1000863" cy="1080000"/>
          </a:xfrm>
          <a:prstGeom prst="rect">
            <a:avLst/>
          </a:prstGeom>
          <a:noFill/>
        </p:spPr>
      </p:pic>
      <p:pic>
        <p:nvPicPr>
          <p:cNvPr id="5" name="Picture 2" descr="http://www.coollady.ru/puc/4/snow/0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1000863" cy="1080000"/>
          </a:xfrm>
          <a:prstGeom prst="rect">
            <a:avLst/>
          </a:prstGeom>
          <a:noFill/>
        </p:spPr>
      </p:pic>
      <p:pic>
        <p:nvPicPr>
          <p:cNvPr id="6" name="Picture 2" descr="http://www.coollady.ru/puc/4/snow/0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04"/>
            <a:ext cx="1000863" cy="1080000"/>
          </a:xfrm>
          <a:prstGeom prst="rect">
            <a:avLst/>
          </a:prstGeom>
          <a:noFill/>
        </p:spPr>
      </p:pic>
      <p:pic>
        <p:nvPicPr>
          <p:cNvPr id="7" name="Picture 2" descr="http://www.coollady.ru/puc/4/snow/0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143248"/>
            <a:ext cx="1000863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Дыхательная гимнастика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«Сдуй бабочку с цветка»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дуй бабочку с цвет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143116"/>
            <a:ext cx="2376737" cy="3168000"/>
          </a:xfrm>
        </p:spPr>
      </p:pic>
      <p:pic>
        <p:nvPicPr>
          <p:cNvPr id="16386" name="Picture 2" descr="http://hobbidoma.ru/wp-content/uploads/2012/01/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005133" cy="1440000"/>
          </a:xfrm>
          <a:prstGeom prst="rect">
            <a:avLst/>
          </a:prstGeom>
          <a:noFill/>
        </p:spPr>
      </p:pic>
      <p:pic>
        <p:nvPicPr>
          <p:cNvPr id="5" name="Picture 2" descr="http://hobbidoma.ru/wp-content/uploads/2012/01/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2005133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638816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        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Пальчиковая гимнастика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Содержимое 3" descr="Пальчиковая гимнаст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2" y="2000240"/>
            <a:ext cx="3818200" cy="2880000"/>
          </a:xfrm>
        </p:spPr>
      </p:pic>
      <p:pic>
        <p:nvPicPr>
          <p:cNvPr id="15362" name="Picture 2" descr="http://4.bp.blogspot.com/-hXXBbu-I9uM/U1T3Li93vGI/AAAAAAAACzg/SiCNKtatnI4/s1600/%25D0%25BB%25D0%25B0%25D0%25B4%25D0%25BE%25D1%2588%25D0%25B5%25D1%2587%25D0%25BA%25D0%25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977677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Двигательная гимнастика</a:t>
            </a:r>
            <a:endParaRPr lang="ru-RU" b="1" dirty="0">
              <a:ln>
                <a:solidFill>
                  <a:srgbClr val="0070C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Двигательная гимнаст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3840000" cy="2880000"/>
          </a:xfrm>
        </p:spPr>
      </p:pic>
      <p:pic>
        <p:nvPicPr>
          <p:cNvPr id="14338" name="Picture 2" descr="http://madou11reutov.ru/d/842122/d/b33771274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945978" cy="1080000"/>
          </a:xfrm>
          <a:prstGeom prst="rect">
            <a:avLst/>
          </a:prstGeom>
          <a:noFill/>
        </p:spPr>
      </p:pic>
      <p:pic>
        <p:nvPicPr>
          <p:cNvPr id="5" name="Picture 2" descr="http://madou11reutov.ru/d/842122/d/b33771274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00042"/>
            <a:ext cx="945978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             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Одна из основных задач, стоящих перед педагогами, — воспитание здорового подрастающего поколения. Оздоровительная работа с дошкольниками в последние десятилетия приобрела особую актуальность, что связано со стабильной тенденцией ухудшения здоровья всего населения России, в том числе и детей.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Движение» – это жизнь – эти слова известны практически каждому человеку. Тот факт, что двигательная активность полезна для организма человека, бесспорен. Но далеко не все понимают, как важна она для формирования физического и психического здоровья человека и насколько необходимо уже с малых лет,  приучать наших детей вести активный образ жизни.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Потребность в двигательной активности у детей дошкольного возраста очень велика. Ограничение активности в этот период может привести к задержке психического и речевого развития ребенка.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Одним из средств развития двигательной активности детей является физкультминутка.</a:t>
            </a:r>
          </a:p>
          <a:p>
            <a:endParaRPr lang="ru-RU" sz="1600" dirty="0"/>
          </a:p>
        </p:txBody>
      </p:sp>
      <p:pic>
        <p:nvPicPr>
          <p:cNvPr id="28674" name="Picture 2" descr="http://igrushka.tv/link_pic/0002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071546"/>
            <a:ext cx="1260000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542928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Картотека комплексов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физкультминуток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артотека комплексов для физкультминуто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4636368" cy="3060000"/>
          </a:xfrm>
        </p:spPr>
      </p:pic>
      <p:pic>
        <p:nvPicPr>
          <p:cNvPr id="13314" name="Picture 2" descr="http://xn--g1accebccuba7bzdwe.xn--d1acj3b/wp-content/uploads/2015/08/9669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103745" cy="1080000"/>
          </a:xfrm>
          <a:prstGeom prst="rect">
            <a:avLst/>
          </a:prstGeom>
          <a:noFill/>
        </p:spPr>
      </p:pic>
      <p:pic>
        <p:nvPicPr>
          <p:cNvPr id="5" name="Picture 2" descr="http://xn--g1accebccuba7bzdwe.xn--d1acj3b/wp-content/uploads/2015/08/9669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103745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86676" cy="6429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93"/>
                </a:solidFill>
              </a:rPr>
              <a:t>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93"/>
                </a:solidFill>
              </a:rPr>
              <a:t>Цель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829576" cy="564360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Сохранение и укрепление физического и психического здоровья детей с помощью физкультминуток</a:t>
            </a:r>
          </a:p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4-5 лет (средний возраст)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воспитатели</a:t>
            </a:r>
          </a:p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Тип проекта: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практико-ориентированный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7650" name="Picture 2" descr="http://shop-semya.ru/images/resize/catalog/1000x1000/83d85cc24a16687b9021f4c0fb3ddd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14794"/>
            <a:ext cx="560746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            </a:t>
            </a:r>
            <a:r>
              <a:rPr lang="ru-RU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Задачи проекта</a:t>
            </a:r>
            <a:endParaRPr lang="ru-RU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 - формировать элементарные  представления о пользе занятий физической культурой,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уточнять знания о том, как настроение влияет на наше самочувствие.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-расширять, углублять знания детей о своем организме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Развивающие: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-развивать общую и мелкую моторику;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формировать  и совершенствовать  умения  и навыки  в основных видах движений.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развивать физические качества;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Воспитательные: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воспитывать интерес к спорту, физической культуре, здоровому образу жизни.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формировать положительные эмоции, активность в самостоятельной двигательной деятельности.</a:t>
            </a:r>
          </a:p>
          <a:p>
            <a:endParaRPr lang="ru-RU" dirty="0"/>
          </a:p>
        </p:txBody>
      </p:sp>
      <p:pic>
        <p:nvPicPr>
          <p:cNvPr id="26628" name="Picture 4" descr="http://www.masterofmusic.ru/guest/prox.php/?q=aHR0cDovL2kueXRpbWcuY29tL3ZpL0kzTUswdldPU0pBL21heHJlc2RlZmF1bHQ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42"/>
            <a:ext cx="1714512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Ожидаемый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9900"/>
                </a:solidFill>
              </a:rPr>
              <a:t>Повышение интереса детей к физическим упражнениям и спорту, к здоровому образу жизни;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Активность детей, владение навыками здорового образа жизни,  </a:t>
            </a:r>
            <a:r>
              <a:rPr lang="ru-RU" dirty="0" err="1" smtClean="0">
                <a:solidFill>
                  <a:srgbClr val="009900"/>
                </a:solidFill>
              </a:rPr>
              <a:t>накапливаемость</a:t>
            </a:r>
            <a:r>
              <a:rPr lang="ru-RU" dirty="0" smtClean="0">
                <a:solidFill>
                  <a:srgbClr val="009900"/>
                </a:solidFill>
              </a:rPr>
              <a:t> резерва здоровья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Повышение уровня физического и психического здоровья детей;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Нормализация общей и мелкой моторики;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Положительный результат темпов прироста физических качеств;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Предупреждение переутомления и снижения умственной работоспособности во время НОД;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Повышение профессионального мастерства в вопросах </a:t>
            </a:r>
            <a:r>
              <a:rPr lang="ru-RU" dirty="0" err="1" smtClean="0">
                <a:solidFill>
                  <a:srgbClr val="009900"/>
                </a:solidFill>
              </a:rPr>
              <a:t>здоровьесбережения</a:t>
            </a:r>
            <a:r>
              <a:rPr lang="ru-RU" dirty="0" smtClean="0">
                <a:solidFill>
                  <a:srgbClr val="009900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Пополнение физкультурного уголка нетрадиционным оборудованием;</a:t>
            </a:r>
          </a:p>
          <a:p>
            <a:pPr lvl="0"/>
            <a:r>
              <a:rPr lang="ru-RU" dirty="0" smtClean="0">
                <a:solidFill>
                  <a:srgbClr val="009900"/>
                </a:solidFill>
              </a:rPr>
              <a:t>Создание картотеки “Физкультминутки для детей -дошкольников”</a:t>
            </a:r>
          </a:p>
          <a:p>
            <a:endParaRPr lang="ru-RU" dirty="0"/>
          </a:p>
        </p:txBody>
      </p:sp>
      <p:sp>
        <p:nvSpPr>
          <p:cNvPr id="31746" name="AutoShape 2" descr="https://theinflectionist.files.wordpress.com/2015/09/file63712743417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://cdn1.rf-sp.ru/33/ae/33ae823b984f3e6e5dd3952679cff3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1680000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реализации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               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этап – подготовительный (январь)</a:t>
            </a:r>
            <a:endParaRPr lang="ru-RU" i="1" dirty="0" smtClean="0"/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Изучение понятий, касающихся темы проекта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Изучение современных нормативных документов, регламентирующих деятельность по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здоровьесбережению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Подбор методической и художественной литературы про спорт, здоровье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Подбор репродукций картин, открыток, фотографий, создание презентаций про спорт, спортсменов, строение тела человека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Подготовка и подбор материалов для изготовления картотек по разделам: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«Зрительная гимнастика»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«Пальчиковая гимнастика»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«Двигательная гимнастика»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«Дыхательная гимнастика»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2547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этап – основной (февраль)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 anchor="ctr"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Рассматривание энциклопедии «Я и мое тело»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Рассматривание и обсуждение альбомов «Виды спорта», «Спортивный инвентарь»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Беседа «Кто спортом занимается?»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Компьютерная презентация «Части тела»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Дидактические игры "Назови части тела», «Наши помощники»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Отгадывание загадок о частях тела.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Образовательная деятельность в виде игровой ситуации  "Зоркие глазки»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Беседы "Зачем мы дышим", "Что еще умеет нос"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Рисование на тему "Олимпийский флаг»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Чтение и обсуждение произведений Г. Сапгира «Загадки спортивной площадки», Е. Ильина «Здесь все- от А до Я – спортивная семья», Э. </a:t>
            </a:r>
            <a:r>
              <a:rPr lang="ru-RU" dirty="0" err="1" smtClean="0">
                <a:solidFill>
                  <a:srgbClr val="C00000"/>
                </a:solidFill>
              </a:rPr>
              <a:t>Мошковской</a:t>
            </a:r>
            <a:r>
              <a:rPr lang="ru-RU" dirty="0" smtClean="0">
                <a:solidFill>
                  <a:srgbClr val="C00000"/>
                </a:solidFill>
              </a:rPr>
              <a:t> "Уши", "Мой замечательный нос".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Изготовление вместе с детьми и родителями нетрадиционного оборудования для проведения зрительной, дыхательной гимнастик.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Использование физкультминуток во время НОД</a:t>
            </a:r>
          </a:p>
          <a:p>
            <a:endParaRPr lang="ru-RU" dirty="0"/>
          </a:p>
        </p:txBody>
      </p:sp>
      <p:pic>
        <p:nvPicPr>
          <p:cNvPr id="24578" name="Picture 2" descr="http://www.intelkot.ru/upload/2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57166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этап-заключительный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(март)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7615262" cy="3902208"/>
          </a:xfrm>
        </p:spPr>
        <p:txBody>
          <a:bodyPr/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Обследование детей по данному вопросу, анализ проведенной работы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Презентация проекта «Физкультминутки как средство физического и психического оздоровления и развития ребенка дошкольного возраста»</a:t>
            </a:r>
          </a:p>
          <a:p>
            <a:endParaRPr lang="ru-RU" dirty="0"/>
          </a:p>
        </p:txBody>
      </p:sp>
      <p:pic>
        <p:nvPicPr>
          <p:cNvPr id="1026" name="Picture 2" descr="http://www.eduportal44.ru/Kostroma_EDU/88ds/SiteAssets/DocLib7/%D0%A1%20%D0%94%D0%BD%D1%91%D0%BC%20%D0%B4%D0%BE%D1%88%D0%BA%D0%BE%D0%BB%D1%8C%D0%BD%D0%BE%D0%B3%D0%BE%20%D1%80%D0%B0%D0%B1%D0%BE%D1%82%D0%BD%D0%B8%D0%BA%D0%B0/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987740" cy="1440000"/>
          </a:xfrm>
          <a:prstGeom prst="rect">
            <a:avLst/>
          </a:prstGeom>
          <a:noFill/>
        </p:spPr>
      </p:pic>
      <p:pic>
        <p:nvPicPr>
          <p:cNvPr id="5" name="Picture 2" descr="http://www.eduportal44.ru/Kostroma_EDU/88ds/SiteAssets/DocLib7/%D0%A1%20%D0%94%D0%BD%D1%91%D0%BC%20%D0%B4%D0%BE%D1%88%D0%BA%D0%BE%D0%BB%D1%8C%D0%BD%D0%BE%D0%B3%D0%BE%20%D1%80%D0%B0%D0%B1%D0%BE%D1%82%D0%BD%D0%B8%D0%BA%D0%B0/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357298"/>
            <a:ext cx="98774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                   Итоги проекта.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Общее укрепление здоровья детей, развитие физической активности.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Дети получили первоначальные представления о своем организме и правилах сохранения своего здоровья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 детей возник интерес и потребность к физическим упражнениям как средству оздоровления     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Повышение работоспособности, снижение утомляемости детей во время НОД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Создание картотеки пальчиковой, зрительной, дыхательной, двигательной гимнастик.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Создание разнообразной физкультурно-игровой среды.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         </a:t>
            </a:r>
          </a:p>
          <a:p>
            <a:endParaRPr lang="ru-RU" dirty="0"/>
          </a:p>
        </p:txBody>
      </p:sp>
      <p:pic>
        <p:nvPicPr>
          <p:cNvPr id="36866" name="Picture 2" descr="http://www.holi-doli.ru/_pu/16/74313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52"/>
            <a:ext cx="172722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400</Words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                          Проект  «Физкультминутки КАК СРЕДСТВО ФИЗИЧЕСКОГО И   ПСИХИЧЕСКОГО ОЗДОРОВЛЕНИЯ И РАЗВИТИЯ РЕБЕНКА                        ДОШКОЛЬНОГО ВОЗРАСТА» </vt:lpstr>
      <vt:lpstr>                   Актуальность проекта</vt:lpstr>
      <vt:lpstr>                        Цель проекта</vt:lpstr>
      <vt:lpstr>             Задачи проекта</vt:lpstr>
      <vt:lpstr>        Ожидаемый результат: </vt:lpstr>
      <vt:lpstr>          План реализации проекта</vt:lpstr>
      <vt:lpstr>                                           2 этап – основной (февраль) </vt:lpstr>
      <vt:lpstr>                  3 этап-заключительный (март)</vt:lpstr>
      <vt:lpstr>                   Итоги проекта.</vt:lpstr>
      <vt:lpstr>            Рассматривание энциклопедии                         «Я и мое тело» </vt:lpstr>
      <vt:lpstr>Рассматривание и обсуждение                   альбомов «Виды спорта», «Спортивный инвентарь» </vt:lpstr>
      <vt:lpstr> Образовательная деятельность в виде игровой ситуации  "Зоркие глазки» </vt:lpstr>
      <vt:lpstr> Рисование на тему "Олимпийский флаг» </vt:lpstr>
      <vt:lpstr>              Зрительная гимнастика </vt:lpstr>
      <vt:lpstr>              Дыхательная гимнастика                           «Тучка»</vt:lpstr>
      <vt:lpstr>           Дыхательная гимнастика                  «Подуй на снежинку»</vt:lpstr>
      <vt:lpstr>              Дыхательная гимнастика               «Сдуй бабочку с цветка»</vt:lpstr>
      <vt:lpstr>           Пальчиковая гимнастика</vt:lpstr>
      <vt:lpstr>              Двигательная гимнастика</vt:lpstr>
      <vt:lpstr>Картотека комплексов         физкультминуток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«Физкультминутки КАК СРЕДСТВО ФИЗИЧЕСКОГО И   ПСИХИЧЕСКОГО ОЗДОРОВЛЕНИЯ И РАЗВИТИЯ РЕБЕНКА                    ДОШКОЛЬНОГО ВОЗРАСТА»</dc:title>
  <dc:creator>AnnaCharm</dc:creator>
  <cp:lastModifiedBy>AnnaCharm</cp:lastModifiedBy>
  <cp:revision>108</cp:revision>
  <dcterms:created xsi:type="dcterms:W3CDTF">2016-03-15T11:54:16Z</dcterms:created>
  <dcterms:modified xsi:type="dcterms:W3CDTF">2016-03-31T15:52:00Z</dcterms:modified>
</cp:coreProperties>
</file>