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2C16"/>
    <a:srgbClr val="0C788E"/>
    <a:srgbClr val="006666"/>
    <a:srgbClr val="0099CC"/>
    <a:srgbClr val="3366CC"/>
    <a:srgbClr val="660033"/>
    <a:srgbClr val="003399"/>
    <a:srgbClr val="66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23" autoAdjust="0"/>
    <p:restoredTop sz="94652" autoAdjust="0"/>
  </p:normalViewPr>
  <p:slideViewPr>
    <p:cSldViewPr>
      <p:cViewPr varScale="1">
        <p:scale>
          <a:sx n="104" d="100"/>
          <a:sy n="104" d="100"/>
        </p:scale>
        <p:origin x="-102" y="-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D7DDD2-CD40-464E-BCB3-223DDAD687FC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C7A4B3-F2FE-46B5-8EDC-CC55D147B95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FB6DA0-3AE5-4C8A-B167-7F67B5E46D0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0B3C41-8252-4CE6-AE5D-13B6326D960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E95704-1695-47AA-B80E-9AD234717ACE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434D9B-80DB-4168-98AD-CF532CE9DD46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4EBC5D-3868-449B-A89D-35D5F006D205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D8A53E-7788-4B9E-A619-779A1A7F0982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204EAE-C510-4E95-9824-ED2845C26861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7BBF5D-FBBB-4877-AB97-E56DA4929B78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DF94DD-FB7A-4E34-9B72-0CF1C8253FA4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ABFDEE3-3E05-4A66-9B60-0A20B037DF6B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8" name="Rectangle 150"/>
          <p:cNvSpPr>
            <a:spLocks noGrp="1" noChangeArrowheads="1"/>
          </p:cNvSpPr>
          <p:nvPr>
            <p:ph type="ctrTitle"/>
          </p:nvPr>
        </p:nvSpPr>
        <p:spPr>
          <a:xfrm>
            <a:off x="1619250" y="5445125"/>
            <a:ext cx="5832475" cy="647700"/>
          </a:xfrm>
        </p:spPr>
        <p:txBody>
          <a:bodyPr/>
          <a:lstStyle/>
          <a:p>
            <a:r>
              <a:rPr lang="ru-RU" sz="3600" b="1" dirty="0" smtClean="0">
                <a:solidFill>
                  <a:srgbClr val="663300"/>
                </a:solidFill>
              </a:rPr>
              <a:t>Таблетки растут на ветке ,таблетки растут на грядке</a:t>
            </a:r>
            <a:endParaRPr lang="es-ES" sz="3600" b="1" dirty="0">
              <a:solidFill>
                <a:srgbClr val="6633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786578" y="6643710"/>
            <a:ext cx="2357422" cy="2142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Prezentacii.com</a:t>
            </a:r>
            <a:endParaRPr lang="ru-RU" dirty="0"/>
          </a:p>
        </p:txBody>
      </p:sp>
      <p:pic>
        <p:nvPicPr>
          <p:cNvPr id="1026" name="Picture 2" descr="C:\Users\Андрей\Desktop\shutterstock_28928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32656"/>
            <a:ext cx="2088232" cy="1872208"/>
          </a:xfrm>
          <a:prstGeom prst="rect">
            <a:avLst/>
          </a:prstGeom>
          <a:noFill/>
        </p:spPr>
      </p:pic>
      <p:pic>
        <p:nvPicPr>
          <p:cNvPr id="1027" name="Picture 3" descr="C:\Users\Андрей\Desktop\0afdc3c2e35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332656"/>
            <a:ext cx="1872208" cy="1872208"/>
          </a:xfrm>
          <a:prstGeom prst="rect">
            <a:avLst/>
          </a:prstGeom>
          <a:noFill/>
        </p:spPr>
      </p:pic>
      <p:pic>
        <p:nvPicPr>
          <p:cNvPr id="1028" name="Picture 4" descr="C:\Users\Андрей\Desktop\iStock_000003059403XSmall_crop380w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6256" y="332657"/>
            <a:ext cx="2016224" cy="1872208"/>
          </a:xfrm>
          <a:prstGeom prst="rect">
            <a:avLst/>
          </a:prstGeom>
          <a:noFill/>
        </p:spPr>
      </p:pic>
      <p:pic>
        <p:nvPicPr>
          <p:cNvPr id="1029" name="Picture 5" descr="C:\Users\Андрей\Desktop\1352043940_vitamind-54-10052513375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4008" y="332656"/>
            <a:ext cx="2088232" cy="187220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860032" y="2420888"/>
            <a:ext cx="41044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Презентацию выполнила воспитатель ГБДОУ №70 </a:t>
            </a:r>
          </a:p>
          <a:p>
            <a:pPr algn="ctr"/>
            <a:r>
              <a:rPr lang="ru-RU" dirty="0" smtClean="0"/>
              <a:t>Невского района</a:t>
            </a:r>
          </a:p>
          <a:p>
            <a:pPr algn="ctr"/>
            <a:r>
              <a:rPr lang="ru-RU" dirty="0" smtClean="0"/>
              <a:t> г.Санкт-Петербурга </a:t>
            </a:r>
          </a:p>
          <a:p>
            <a:pPr algn="ctr"/>
            <a:r>
              <a:rPr lang="ru-RU" dirty="0" smtClean="0"/>
              <a:t>Суханова Людмила Анатольевна</a:t>
            </a:r>
          </a:p>
          <a:p>
            <a:pPr algn="ctr"/>
            <a:r>
              <a:rPr lang="ru-RU" dirty="0" smtClean="0"/>
              <a:t>2013 г.</a:t>
            </a:r>
            <a:endParaRPr lang="ru-RU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Нужно-ли-употреблять-рыбий-жир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052736"/>
            <a:ext cx="3744416" cy="3168352"/>
          </a:xfrm>
        </p:spPr>
      </p:pic>
      <p:pic>
        <p:nvPicPr>
          <p:cNvPr id="2050" name="Picture 2" descr="C:\Users\Андрей\Desktop\0_45cc8_dc1dc7e8_XL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1052736"/>
            <a:ext cx="4290053" cy="32175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1700808"/>
            <a:ext cx="3816424" cy="2448273"/>
          </a:xfrm>
        </p:spPr>
        <p:txBody>
          <a:bodyPr/>
          <a:lstStyle/>
          <a:p>
            <a:r>
              <a:rPr lang="ru-RU" sz="2000" b="1" dirty="0" smtClean="0"/>
              <a:t>Еще витаминов есть много,</a:t>
            </a:r>
          </a:p>
          <a:p>
            <a:r>
              <a:rPr lang="ru-RU" sz="2000" b="1" dirty="0" smtClean="0"/>
              <a:t>Пополняйте организм ими строго.</a:t>
            </a:r>
          </a:p>
          <a:p>
            <a:r>
              <a:rPr lang="ru-RU" sz="2000" b="1" dirty="0" smtClean="0"/>
              <a:t>Тогда не будете болеть,</a:t>
            </a:r>
          </a:p>
          <a:p>
            <a:r>
              <a:rPr lang="ru-RU" sz="2000" b="1" dirty="0" smtClean="0"/>
              <a:t>Будете веселиться и петь .</a:t>
            </a:r>
            <a:endParaRPr lang="ru-RU" sz="2000" b="1" dirty="0"/>
          </a:p>
        </p:txBody>
      </p:sp>
      <p:pic>
        <p:nvPicPr>
          <p:cNvPr id="5" name="Picture 2" descr="C:\Users\Андрей\Desktop\Info-basic-nutrition-children-A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1484785"/>
            <a:ext cx="4104456" cy="30963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  <a:t>Никогда не унываю,</a:t>
            </a:r>
          </a:p>
          <a:p>
            <a:pPr>
              <a:buNone/>
            </a:pP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  <a:t>И улыбка на лице,</a:t>
            </a:r>
          </a:p>
          <a:p>
            <a:pPr>
              <a:buNone/>
            </a:pP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  <a:t>Потому что принимаю</a:t>
            </a:r>
          </a:p>
          <a:p>
            <a:pPr>
              <a:buNone/>
            </a:pP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  <a:t>Витамины А,В,С.</a:t>
            </a:r>
            <a:endParaRPr lang="ru-RU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786578" y="6643710"/>
            <a:ext cx="2357422" cy="2142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Prezentacii.com</a:t>
            </a:r>
            <a:endParaRPr lang="ru-RU" dirty="0"/>
          </a:p>
        </p:txBody>
      </p:sp>
      <p:pic>
        <p:nvPicPr>
          <p:cNvPr id="2050" name="Picture 2" descr="C:\Users\Андрей\Desktop\75392406_51124c6efdb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404664"/>
            <a:ext cx="3240360" cy="4464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Витамин 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800" dirty="0" smtClean="0"/>
              <a:t>Помни истину простую,-</a:t>
            </a:r>
          </a:p>
          <a:p>
            <a:pPr>
              <a:buNone/>
            </a:pPr>
            <a:r>
              <a:rPr lang="ru-RU" sz="2800" dirty="0" smtClean="0"/>
              <a:t>Лучше видит только тот ,</a:t>
            </a:r>
          </a:p>
          <a:p>
            <a:pPr>
              <a:buNone/>
            </a:pPr>
            <a:r>
              <a:rPr lang="ru-RU" sz="2800" dirty="0" smtClean="0"/>
              <a:t>Кто жует морковь сырую</a:t>
            </a:r>
          </a:p>
          <a:p>
            <a:pPr>
              <a:buNone/>
            </a:pPr>
            <a:r>
              <a:rPr lang="ru-RU" sz="2800" dirty="0" smtClean="0"/>
              <a:t>Или пьёт морковный сок.</a:t>
            </a:r>
            <a:endParaRPr lang="ru-RU" sz="2800" dirty="0"/>
          </a:p>
        </p:txBody>
      </p:sp>
      <p:pic>
        <p:nvPicPr>
          <p:cNvPr id="4098" name="Picture 2" descr="C:\Users\Андрей\Desktop\19359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412776"/>
            <a:ext cx="3528392" cy="3528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arrot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620688"/>
            <a:ext cx="3456384" cy="2016224"/>
          </a:xfrm>
        </p:spPr>
      </p:pic>
      <p:pic>
        <p:nvPicPr>
          <p:cNvPr id="3074" name="Picture 2" descr="C:\Users\Андрей\Desktop\spelie_abrikosi_10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620688"/>
            <a:ext cx="3672408" cy="2088232"/>
          </a:xfrm>
          <a:prstGeom prst="rect">
            <a:avLst/>
          </a:prstGeom>
          <a:noFill/>
        </p:spPr>
      </p:pic>
      <p:pic>
        <p:nvPicPr>
          <p:cNvPr id="3075" name="Picture 3" descr="C:\Users\Андрей\Desktop\65BBf16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59" y="2852936"/>
            <a:ext cx="3456385" cy="1956048"/>
          </a:xfrm>
          <a:prstGeom prst="rect">
            <a:avLst/>
          </a:prstGeom>
          <a:noFill/>
        </p:spPr>
      </p:pic>
      <p:pic>
        <p:nvPicPr>
          <p:cNvPr id="3076" name="Picture 4" descr="C:\Users\Андрей\Desktop\1x64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2780928"/>
            <a:ext cx="3600400" cy="2016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Витамин 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772816"/>
            <a:ext cx="4752528" cy="2376264"/>
          </a:xfrm>
        </p:spPr>
        <p:txBody>
          <a:bodyPr/>
          <a:lstStyle/>
          <a:p>
            <a:pPr>
              <a:buNone/>
            </a:pPr>
            <a:r>
              <a:rPr lang="ru-RU" sz="2800" dirty="0" smtClean="0"/>
              <a:t>Очень важно спозаранку </a:t>
            </a:r>
          </a:p>
          <a:p>
            <a:pPr>
              <a:buNone/>
            </a:pPr>
            <a:r>
              <a:rPr lang="ru-RU" sz="2800" dirty="0" smtClean="0"/>
              <a:t>Есть за завтраком овсянку.</a:t>
            </a:r>
          </a:p>
          <a:p>
            <a:pPr>
              <a:buNone/>
            </a:pPr>
            <a:r>
              <a:rPr lang="ru-RU" sz="2800" dirty="0" smtClean="0"/>
              <a:t>Чёрный хлеб полезен нам.</a:t>
            </a:r>
          </a:p>
          <a:p>
            <a:pPr>
              <a:buNone/>
            </a:pPr>
            <a:r>
              <a:rPr lang="ru-RU" sz="2800" dirty="0" smtClean="0"/>
              <a:t>И не только по утрам.</a:t>
            </a:r>
            <a:endParaRPr lang="ru-RU" sz="2800" dirty="0"/>
          </a:p>
        </p:txBody>
      </p:sp>
      <p:pic>
        <p:nvPicPr>
          <p:cNvPr id="2051" name="Picture 3" descr="C:\Users\Андрей\Desktop\12ab0ff89c20079a636dbe00fa9908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916832"/>
            <a:ext cx="3456384" cy="24696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Андрей\Desktop\_MG_3665_wmar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2656"/>
            <a:ext cx="3096344" cy="2977743"/>
          </a:xfrm>
          <a:prstGeom prst="rect">
            <a:avLst/>
          </a:prstGeom>
          <a:noFill/>
        </p:spPr>
      </p:pic>
      <p:pic>
        <p:nvPicPr>
          <p:cNvPr id="6147" name="Picture 3" descr="C:\Users\Андрей\Desktop\veal_liver_lyonnais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332656"/>
            <a:ext cx="3312368" cy="2520280"/>
          </a:xfrm>
          <a:prstGeom prst="rect">
            <a:avLst/>
          </a:prstGeom>
          <a:noFill/>
        </p:spPr>
      </p:pic>
      <p:pic>
        <p:nvPicPr>
          <p:cNvPr id="6148" name="Picture 4" descr="C:\Users\Андрей\Desktop\9f261343bb323650e9e699b9bb5ff70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2852936"/>
            <a:ext cx="3384376" cy="22825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Витамин 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84784"/>
            <a:ext cx="4824536" cy="4597971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От простуды и ангины </a:t>
            </a:r>
          </a:p>
          <a:p>
            <a:pPr>
              <a:buNone/>
            </a:pPr>
            <a:r>
              <a:rPr lang="ru-RU" dirty="0" smtClean="0"/>
              <a:t>Помогают апельсины.</a:t>
            </a:r>
          </a:p>
          <a:p>
            <a:pPr>
              <a:buNone/>
            </a:pPr>
            <a:r>
              <a:rPr lang="ru-RU" dirty="0" smtClean="0"/>
              <a:t>Ну а лучше есть лимон,</a:t>
            </a:r>
          </a:p>
          <a:p>
            <a:pPr>
              <a:buNone/>
            </a:pPr>
            <a:r>
              <a:rPr lang="ru-RU" dirty="0" smtClean="0"/>
              <a:t>Хоть и очень кислый он.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027" name="Picture 3" descr="C:\Users\Андрей\Desktop\food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340768"/>
            <a:ext cx="3816424" cy="2880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ндрей\Desktop\[gotowall.com]20120124_133504_27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80728"/>
            <a:ext cx="2592288" cy="1728192"/>
          </a:xfrm>
          <a:prstGeom prst="rect">
            <a:avLst/>
          </a:prstGeom>
          <a:noFill/>
        </p:spPr>
      </p:pic>
      <p:pic>
        <p:nvPicPr>
          <p:cNvPr id="3075" name="Picture 3" descr="C:\Users\Андрей\Desktop\17541_html_m184a0e4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980728"/>
            <a:ext cx="2376264" cy="1728192"/>
          </a:xfrm>
          <a:prstGeom prst="rect">
            <a:avLst/>
          </a:prstGeom>
          <a:noFill/>
        </p:spPr>
      </p:pic>
      <p:pic>
        <p:nvPicPr>
          <p:cNvPr id="3076" name="Picture 4" descr="C:\Users\Андрей\Desktop\45993035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980728"/>
            <a:ext cx="2736304" cy="1728192"/>
          </a:xfrm>
          <a:prstGeom prst="rect">
            <a:avLst/>
          </a:prstGeom>
          <a:noFill/>
        </p:spPr>
      </p:pic>
      <p:pic>
        <p:nvPicPr>
          <p:cNvPr id="3077" name="Picture 5" descr="C:\Users\Андрей\Desktop\Svekl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3140968"/>
            <a:ext cx="2592288" cy="1800200"/>
          </a:xfrm>
          <a:prstGeom prst="rect">
            <a:avLst/>
          </a:prstGeom>
          <a:noFill/>
        </p:spPr>
      </p:pic>
      <p:pic>
        <p:nvPicPr>
          <p:cNvPr id="3078" name="Picture 6" descr="C:\Users\Андрей\Desktop\2508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3848" y="3140968"/>
            <a:ext cx="2376264" cy="1800200"/>
          </a:xfrm>
          <a:prstGeom prst="rect">
            <a:avLst/>
          </a:prstGeom>
          <a:noFill/>
        </p:spPr>
      </p:pic>
      <p:pic>
        <p:nvPicPr>
          <p:cNvPr id="3079" name="Picture 7" descr="C:\Users\Андрей\Desktop\119284__32108_zoom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52121" y="3140968"/>
            <a:ext cx="2808312" cy="18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Витамин </a:t>
            </a:r>
            <a:r>
              <a:rPr lang="en-US" dirty="0" smtClean="0"/>
              <a:t>D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844824"/>
            <a:ext cx="5482952" cy="2548880"/>
          </a:xfrm>
        </p:spPr>
        <p:txBody>
          <a:bodyPr/>
          <a:lstStyle/>
          <a:p>
            <a:pPr>
              <a:buNone/>
            </a:pPr>
            <a:r>
              <a:rPr lang="ru-RU" sz="2800" b="1" dirty="0" smtClean="0"/>
              <a:t>Рыбий жир всего полезней,</a:t>
            </a:r>
          </a:p>
          <a:p>
            <a:pPr>
              <a:buNone/>
            </a:pPr>
            <a:r>
              <a:rPr lang="ru-RU" sz="2800" b="1" dirty="0" smtClean="0"/>
              <a:t>Х</a:t>
            </a:r>
            <a:r>
              <a:rPr lang="ru-RU" sz="2800" b="1" dirty="0" smtClean="0"/>
              <a:t>оть противный - надо пить .</a:t>
            </a:r>
          </a:p>
          <a:p>
            <a:pPr>
              <a:buNone/>
            </a:pPr>
            <a:r>
              <a:rPr lang="ru-RU" sz="2800" b="1" dirty="0" smtClean="0"/>
              <a:t>Он спасает от болезней </a:t>
            </a:r>
          </a:p>
          <a:p>
            <a:pPr>
              <a:buNone/>
            </a:pPr>
            <a:r>
              <a:rPr lang="ru-RU" sz="2800" b="1" dirty="0" smtClean="0"/>
              <a:t>Б</a:t>
            </a:r>
            <a:r>
              <a:rPr lang="ru-RU" sz="2800" b="1" dirty="0" smtClean="0"/>
              <a:t>ез болезней - лучше жить.</a:t>
            </a:r>
            <a:endParaRPr lang="ru-RU" sz="2800" b="1" dirty="0"/>
          </a:p>
        </p:txBody>
      </p:sp>
      <p:pic>
        <p:nvPicPr>
          <p:cNvPr id="1026" name="Picture 2" descr="C:\Users\Андрей\Desktop\8702920b6db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1628800"/>
            <a:ext cx="2880320" cy="31931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5047</TotalTime>
  <Words>147</Words>
  <Application>Microsoft Office PowerPoint</Application>
  <PresentationFormat>Экран (4:3)</PresentationFormat>
  <Paragraphs>36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Diseño predeterminado</vt:lpstr>
      <vt:lpstr>Таблетки растут на ветке ,таблетки растут на грядке</vt:lpstr>
      <vt:lpstr>Слайд 2</vt:lpstr>
      <vt:lpstr>Витамин А</vt:lpstr>
      <vt:lpstr>Слайд 4</vt:lpstr>
      <vt:lpstr>Витамин В</vt:lpstr>
      <vt:lpstr>Слайд 6</vt:lpstr>
      <vt:lpstr>Витамин С</vt:lpstr>
      <vt:lpstr>Слайд 8</vt:lpstr>
      <vt:lpstr>Витамин D</vt:lpstr>
      <vt:lpstr>Слайд 10</vt:lpstr>
      <vt:lpstr>Слайд 11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Андрей</cp:lastModifiedBy>
  <cp:revision>735</cp:revision>
  <dcterms:created xsi:type="dcterms:W3CDTF">2010-05-23T14:28:12Z</dcterms:created>
  <dcterms:modified xsi:type="dcterms:W3CDTF">2013-03-02T16:44:42Z</dcterms:modified>
</cp:coreProperties>
</file>