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  <p:sldId id="267" r:id="rId13"/>
    <p:sldId id="270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FE518-9989-4A39-8199-F722A0AC2FE5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6E0C51-D1D9-4A81-B967-256D94F3CA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27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6E0C51-D1D9-4A81-B967-256D94F3CAF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167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6E0C51-D1D9-4A81-B967-256D94F3CAFD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603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885E-D990-4302-A17F-614B47F86A1F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C27D-4A44-46D4-AE30-1CE27D0B1DE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885E-D990-4302-A17F-614B47F86A1F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C27D-4A44-46D4-AE30-1CE27D0B1D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885E-D990-4302-A17F-614B47F86A1F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C27D-4A44-46D4-AE30-1CE27D0B1D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885E-D990-4302-A17F-614B47F86A1F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C27D-4A44-46D4-AE30-1CE27D0B1D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885E-D990-4302-A17F-614B47F86A1F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C27D-4A44-46D4-AE30-1CE27D0B1DE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885E-D990-4302-A17F-614B47F86A1F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C27D-4A44-46D4-AE30-1CE27D0B1D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885E-D990-4302-A17F-614B47F86A1F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C27D-4A44-46D4-AE30-1CE27D0B1D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885E-D990-4302-A17F-614B47F86A1F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C27D-4A44-46D4-AE30-1CE27D0B1D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885E-D990-4302-A17F-614B47F86A1F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C27D-4A44-46D4-AE30-1CE27D0B1D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885E-D990-4302-A17F-614B47F86A1F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C27D-4A44-46D4-AE30-1CE27D0B1D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885E-D990-4302-A17F-614B47F86A1F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2D7C27D-4A44-46D4-AE30-1CE27D0B1DE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89D885E-D990-4302-A17F-614B47F86A1F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D7C27D-4A44-46D4-AE30-1CE27D0B1DE7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классного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выбираю спорт как альтернативу пагубным привычкам»</a:t>
            </a:r>
          </a:p>
          <a:p>
            <a:pPr algn="ctr"/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хочешь быть здоров -</a:t>
            </a: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постарайся»</a:t>
            </a:r>
          </a:p>
        </p:txBody>
      </p:sp>
    </p:spTree>
    <p:extLst>
      <p:ext uri="{BB962C8B-B14F-4D97-AF65-F5344CB8AC3E}">
        <p14:creationId xmlns:p14="http://schemas.microsoft.com/office/powerpoint/2010/main" val="553597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484784"/>
            <a:ext cx="88569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Трудный и долгий день впереди,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Каждую мышцу с утра заряди!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Чистят ножи и кастрюли,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трубы – 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же не чистить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завтра зубы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Довольные здоровые зубы в векторе / Healthy teeth vector &quot; NIFIGA-SEBE.RU - фотографии, клипарты, вектор, картинки и шаблон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429000"/>
            <a:ext cx="3076575" cy="29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83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980728"/>
            <a:ext cx="896448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Вовремя пей,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Вовремя ешь,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Будешь до старости крепок и свеж.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школе учись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работай в отряде,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марай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 пачкай тетрадей,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Счету учись перед классной доской,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Строить учись у себя в мастерской.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73219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980728"/>
            <a:ext cx="87849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Вредно ребятам лежачее чтение – 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Вредно для книги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вредно для зрения.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Рано в кровать, рано вставать –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начинаем сначала опять.</a:t>
            </a:r>
          </a:p>
        </p:txBody>
      </p:sp>
      <p:pic>
        <p:nvPicPr>
          <p:cNvPr id="10242" name="Picture 2" descr="Ответы@Mail.Ru: Лёжа читать нельзя,потому что ...глаза западают в череп, потом достать сложно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93096"/>
            <a:ext cx="318980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248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96752"/>
            <a:ext cx="885698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нашем распорядке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есть зарядка,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без исключения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Вспомним упражнения.</a:t>
            </a:r>
          </a:p>
        </p:txBody>
      </p:sp>
      <p:pic>
        <p:nvPicPr>
          <p:cNvPr id="12290" name="Picture 2" descr="Зарядка для - Эффективные методики увеличения груди без опер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170" y="3696072"/>
            <a:ext cx="3003830" cy="3161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37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Распределительное свойство умножения - Умножение - Картинки по математи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5" y="-147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05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s3.cdnproductmain.mosigra.ru/497/978/kniga_moydodir_1500x15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5" t="2701" r="22814" b="5859"/>
          <a:stretch/>
        </p:blipFill>
        <p:spPr bwMode="auto">
          <a:xfrm>
            <a:off x="2771800" y="1196752"/>
            <a:ext cx="4365938" cy="5100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51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26 Июля 2013 - Персональный сай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22565"/>
            <a:ext cx="3096344" cy="148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Каталог товаров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28" r="21451"/>
          <a:stretch/>
        </p:blipFill>
        <p:spPr bwMode="auto">
          <a:xfrm>
            <a:off x="2051720" y="1844824"/>
            <a:ext cx="1867437" cy="33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Как выбрать расческу для волос?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55976" y="1268760"/>
            <a:ext cx="335280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http://im0-tub-ru.yandex.net/i?id=73f64b92bbc8a5343b5273dd04bb897a-59-144&amp;n=2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7"/>
          <a:stretch/>
        </p:blipFill>
        <p:spPr bwMode="auto">
          <a:xfrm>
            <a:off x="5652120" y="4077072"/>
            <a:ext cx="3096344" cy="23752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59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052736"/>
            <a:ext cx="87129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здравствует мыло душистое!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полотенце пушистое!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зубной порошок!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густой гребешок!</a:t>
            </a:r>
          </a:p>
        </p:txBody>
      </p:sp>
      <p:pic>
        <p:nvPicPr>
          <p:cNvPr id="15362" name="Picture 2" descr="Совместные покупки - Тюмень - СП Тюмень: совместные покупки : Каталог Махровые издел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1844824"/>
            <a:ext cx="15144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Каталог товаров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28" r="21451"/>
          <a:stretch/>
        </p:blipFill>
        <p:spPr bwMode="auto">
          <a:xfrm>
            <a:off x="7814667" y="692696"/>
            <a:ext cx="126014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im0-tub-ru.yandex.net/i?id=a00ba5f5693605813cc9ed3244726fd6-32-144&amp;n=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53119"/>
            <a:ext cx="13144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Как выбрать расческу для волос?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51462" y="3691369"/>
            <a:ext cx="1676400" cy="124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83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80728"/>
            <a:ext cx="89289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же мыться, купаться,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Плескаться, нырять, кувыркаться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ушате, в корыте, лохани,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реке, ручейке, океане,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бане, и в ванне,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и везде…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Вечная Слава воде!</a:t>
            </a:r>
          </a:p>
        </p:txBody>
      </p:sp>
      <p:pic>
        <p:nvPicPr>
          <p:cNvPr id="16386" name="Picture 2" descr="http://im0-tub-ru.yandex.net/i?id=006708b104b9e2ea205c386d57d19084-36-144&amp;n=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861048"/>
            <a:ext cx="2952328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31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14" y="1196752"/>
            <a:ext cx="911888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Чистота – залог здоровья,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Чистота нужна везде,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Дома, в школе, на работе,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 суше и в воде.</a:t>
            </a:r>
          </a:p>
        </p:txBody>
      </p:sp>
    </p:spTree>
    <p:extLst>
      <p:ext uri="{BB962C8B-B14F-4D97-AF65-F5344CB8AC3E}">
        <p14:creationId xmlns:p14="http://schemas.microsoft.com/office/powerpoint/2010/main" val="420028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едицина и здоровье. Конференции на 7я.р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69" y="1143000"/>
            <a:ext cx="501967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57490" y="797511"/>
            <a:ext cx="4572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– это не только хорошее самочувствие, но и хорошее настроение, человек легко и радостно общается с другими людьми, способен хорошо и активно учиться и работать и не слишком устает при этом. </a:t>
            </a:r>
          </a:p>
        </p:txBody>
      </p:sp>
    </p:spTree>
    <p:extLst>
      <p:ext uri="{BB962C8B-B14F-4D97-AF65-F5344CB8AC3E}">
        <p14:creationId xmlns:p14="http://schemas.microsoft.com/office/powerpoint/2010/main" val="428721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980728"/>
            <a:ext cx="885698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простой воды и мыла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микробов тают силы,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микробам жизнь не дать,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Руки в рот не надо брать.</a:t>
            </a:r>
          </a:p>
        </p:txBody>
      </p:sp>
    </p:spTree>
    <p:extLst>
      <p:ext uri="{BB962C8B-B14F-4D97-AF65-F5344CB8AC3E}">
        <p14:creationId xmlns:p14="http://schemas.microsoft.com/office/powerpoint/2010/main" val="93810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22" y="1072748"/>
            <a:ext cx="900327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слушаете вы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нас внимательно,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узнали вы сейчас.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грязнули нет средь нас.</a:t>
            </a:r>
          </a:p>
        </p:txBody>
      </p:sp>
    </p:spTree>
    <p:extLst>
      <p:ext uri="{BB962C8B-B14F-4D97-AF65-F5344CB8AC3E}">
        <p14:creationId xmlns:p14="http://schemas.microsoft.com/office/powerpoint/2010/main" val="239587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052736"/>
            <a:ext cx="87849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Физкультурой заниматься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советуем, друзья.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лениться, улыбаться,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свиданья! Нам пора.</a:t>
            </a:r>
          </a:p>
        </p:txBody>
      </p:sp>
    </p:spTree>
    <p:extLst>
      <p:ext uri="{BB962C8B-B14F-4D97-AF65-F5344CB8AC3E}">
        <p14:creationId xmlns:p14="http://schemas.microsoft.com/office/powerpoint/2010/main" val="106181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80728"/>
            <a:ext cx="892899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чтоб не случилось, всегда человек.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 желает другому навек.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Мы, ЗДРАВСТВУЙТЕ, вам напоследок кричим.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Дыханьем здоровья вас всех одарим.</a:t>
            </a:r>
          </a:p>
        </p:txBody>
      </p:sp>
    </p:spTree>
    <p:extLst>
      <p:ext uri="{BB962C8B-B14F-4D97-AF65-F5344CB8AC3E}">
        <p14:creationId xmlns:p14="http://schemas.microsoft.com/office/powerpoint/2010/main" val="304967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Часто Абстрагирующая от ситуации Your Vision - ваши онлайн блоги в Казахста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74" y="-11514"/>
            <a:ext cx="9155174" cy="686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91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Липецкие дети за здоровый образ жизни . Новости . Липецкое время, новости регио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780"/>
            <a:ext cx="9144000" cy="687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51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62" y="938993"/>
            <a:ext cx="90090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здорового образа жизни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772816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чистоту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гигиену.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Соблюдение гигиены Чтобы ни один микробНе попал случайно в рот, Руки мыть перед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9"/>
          <a:stretch/>
        </p:blipFill>
        <p:spPr bwMode="auto">
          <a:xfrm>
            <a:off x="293072" y="2234480"/>
            <a:ext cx="8712967" cy="462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13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980728"/>
            <a:ext cx="29264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питаться </a:t>
            </a:r>
          </a:p>
        </p:txBody>
      </p:sp>
      <p:pic>
        <p:nvPicPr>
          <p:cNvPr id="3074" name="Picture 2" descr="Правильное питание Кушать овощи и фрукты,Рыбу, молокопродукты -Вот полезная еда,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44476"/>
            <a:ext cx="828092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269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052736"/>
            <a:ext cx="3144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Сочетать труд и отдых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0801" y="1772816"/>
            <a:ext cx="25322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двигаться</a:t>
            </a:r>
          </a:p>
        </p:txBody>
      </p:sp>
      <p:pic>
        <p:nvPicPr>
          <p:cNvPr id="4098" name="Picture 2" descr="Занятие спортом Чтоб здоровым быть сполнаФизкультура всем нужна.Для начала по п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50" y="2234481"/>
            <a:ext cx="8628230" cy="462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715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Закаливание На прогулку выходи,Свежим воздухом дыши.Только помни при уходе: Оде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86" y="1150937"/>
            <a:ext cx="8595986" cy="5590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002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052736"/>
            <a:ext cx="43118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заводить вредных привычек</a:t>
            </a:r>
          </a:p>
        </p:txBody>
      </p:sp>
      <p:pic>
        <p:nvPicPr>
          <p:cNvPr id="5122" name="Picture 2" descr="Не заводи вредных привычек Жизнь людей из-за винаи опасна, и трудна.Сигареты — н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42"/>
          <a:stretch/>
        </p:blipFill>
        <p:spPr bwMode="auto">
          <a:xfrm>
            <a:off x="179512" y="1514402"/>
            <a:ext cx="8784976" cy="5343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97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24744"/>
            <a:ext cx="16024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дня</a:t>
            </a:r>
          </a:p>
        </p:txBody>
      </p:sp>
      <p:pic>
        <p:nvPicPr>
          <p:cNvPr id="6146" name="Picture 2" descr="Режим дня Чтоб здоровье сохранить,Организм свой укрепить,Знаешь ты и знаю яДолж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"/>
          <a:stretch/>
        </p:blipFill>
        <p:spPr bwMode="auto">
          <a:xfrm>
            <a:off x="179512" y="1586409"/>
            <a:ext cx="8784976" cy="508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806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412776"/>
            <a:ext cx="885698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Рано вставать,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Рано в кровать –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Завтра за партой не будешь зевать.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бойся воды – мойся!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Стройся в ряды – стройся!</a:t>
            </a:r>
          </a:p>
        </p:txBody>
      </p:sp>
      <p:pic>
        <p:nvPicPr>
          <p:cNvPr id="8194" name="Picture 2" descr="Методическая разработка по физкультуре (младшая группа) на тему: Мимическая зарядка Социальная сеть работников образова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08720"/>
            <a:ext cx="3524250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247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106</TotalTime>
  <Words>385</Words>
  <Application>Microsoft Office PowerPoint</Application>
  <PresentationFormat>Экран (4:3)</PresentationFormat>
  <Paragraphs>77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2014-12-03T16:20:25Z</dcterms:created>
  <dcterms:modified xsi:type="dcterms:W3CDTF">2014-12-03T18:07:20Z</dcterms:modified>
</cp:coreProperties>
</file>