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568B9-2A0E-43E1-9B52-53825C91A392}" type="datetimeFigureOut">
              <a:rPr lang="ru-RU" smtClean="0"/>
              <a:t>11.03.2013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3E45-38BA-4B58-A516-DD6EE012B1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 класс</a:t>
            </a:r>
          </a:p>
          <a:p>
            <a:r>
              <a:rPr lang="ru-RU" dirty="0" smtClean="0"/>
              <a:t>март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5860"/>
            <a:ext cx="89297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5)Петя   прошёл   5 км , что   на   2 км больше, чем  прошёл  Коля. Сколько  км  прошёл</a:t>
            </a:r>
            <a:r>
              <a:rPr lang="ru-RU" sz="3600" dirty="0">
                <a:latin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Коля?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71546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6)Масса  дыни  7 кг, а  масса  арбуза  на  3 кг  больше. Какова  масса  арбуза?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736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7)В  магазин  привезли  8  ящиков  конфет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4  ящика  печенья. Продали  9 ящиков. Сколько  ящиков   </a:t>
            </a:r>
            <a:r>
              <a:rPr lang="ru-RU" sz="3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осталось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 магазине?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/>
          <a:srcRect l="8084" r="8859"/>
          <a:stretch>
            <a:fillRect/>
          </a:stretch>
        </p:blipFill>
        <p:spPr bwMode="auto">
          <a:xfrm>
            <a:off x="6429388" y="4429132"/>
            <a:ext cx="17859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143380"/>
            <a:ext cx="1714512" cy="1963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071538" y="500042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Друг  за  другом  идут  10  детей. Саша – третий, а  Коля – девятый.</a:t>
            </a:r>
          </a:p>
          <a:p>
            <a:r>
              <a:rPr lang="ru-RU" sz="4000" dirty="0" smtClean="0"/>
              <a:t>Сколько  детей  между  Сашей  и  Колей?</a:t>
            </a:r>
            <a:endParaRPr lang="ru-RU" sz="40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29132"/>
            <a:ext cx="1071563" cy="167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4429132"/>
            <a:ext cx="9334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28794" y="4357694"/>
            <a:ext cx="1071570" cy="173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7"/>
          <a:srcRect l="46552"/>
          <a:stretch>
            <a:fillRect/>
          </a:stretch>
        </p:blipFill>
        <p:spPr bwMode="auto">
          <a:xfrm>
            <a:off x="8215306" y="4214818"/>
            <a:ext cx="928694" cy="179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28662" y="4429132"/>
            <a:ext cx="1045852" cy="163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29256" y="4429132"/>
            <a:ext cx="1152525" cy="157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Облако 11"/>
          <p:cNvSpPr/>
          <p:nvPr/>
        </p:nvSpPr>
        <p:spPr>
          <a:xfrm rot="244749">
            <a:off x="-116415" y="3468457"/>
            <a:ext cx="9270999" cy="3580381"/>
          </a:xfrm>
          <a:prstGeom prst="cloud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14356"/>
            <a:ext cx="8046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Сколько  всего  отрезков  на  рисунке?</a:t>
            </a:r>
            <a:endParaRPr lang="ru-RU" sz="36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285852" y="3643314"/>
            <a:ext cx="6143668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142976" y="3500438"/>
            <a:ext cx="285752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928926" y="3500438"/>
            <a:ext cx="285752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358082" y="3500438"/>
            <a:ext cx="285752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357298"/>
            <a:ext cx="73581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800" dirty="0" smtClean="0"/>
              <a:t>Длина   отрезка   1  дм . Начерти  отрезок  на  3 см  короче.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4286256"/>
            <a:ext cx="8710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800" dirty="0" smtClean="0"/>
              <a:t>Запиши  чему  равен  отрезок?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785794"/>
            <a:ext cx="7072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/>
              <a:t>Продолжи  числовую  последовательность, допиши  следующее  число: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2643182"/>
            <a:ext cx="39533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/>
              <a:t>1      3       5</a:t>
            </a:r>
            <a:endParaRPr lang="ru-RU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142984"/>
            <a:ext cx="2640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800" dirty="0" smtClean="0"/>
              <a:t>Сравни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2928934"/>
            <a:ext cx="420820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3см+5см       6см</a:t>
            </a:r>
          </a:p>
          <a:p>
            <a:endParaRPr lang="ru-RU" sz="4400" dirty="0"/>
          </a:p>
          <a:p>
            <a:r>
              <a:rPr lang="ru-RU" sz="4400" dirty="0" smtClean="0"/>
              <a:t> 3кг         8кг- 4кг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3071810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4429132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6248" y="3000372"/>
            <a:ext cx="45784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10кг-3кг       8кг+1кг</a:t>
            </a:r>
          </a:p>
          <a:p>
            <a:endParaRPr lang="ru-RU" sz="4000" dirty="0" smtClean="0"/>
          </a:p>
          <a:p>
            <a:r>
              <a:rPr lang="ru-RU" sz="4000" dirty="0" smtClean="0"/>
              <a:t>4см+4см      9см-1см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512" y="3143248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57950" y="4357694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14356"/>
            <a:ext cx="6567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Расставь  знаки «+», «-»: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2125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9     4=5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357554" y="2071678"/>
            <a:ext cx="2125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5     2=7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572264" y="2071678"/>
            <a:ext cx="2125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6     3=9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28599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228599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2285992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3214678" y="1857364"/>
            <a:ext cx="2571768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ко 9"/>
          <p:cNvSpPr/>
          <p:nvPr/>
        </p:nvSpPr>
        <p:spPr>
          <a:xfrm>
            <a:off x="6215074" y="1857364"/>
            <a:ext cx="2571768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14356"/>
            <a:ext cx="76269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/>
              <a:t>Вставь  пропущенные  числа: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1785926"/>
            <a:ext cx="27446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10-8+2=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3071810"/>
            <a:ext cx="3054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9-7+    =5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4429132"/>
            <a:ext cx="30540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/>
              <a:t>8-    +4=6</a:t>
            </a: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2000240"/>
            <a:ext cx="57150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57422" y="3286124"/>
            <a:ext cx="57150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4643446"/>
            <a:ext cx="57150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лако 10"/>
          <p:cNvSpPr/>
          <p:nvPr/>
        </p:nvSpPr>
        <p:spPr>
          <a:xfrm>
            <a:off x="571472" y="2857496"/>
            <a:ext cx="3357586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571472" y="4357694"/>
            <a:ext cx="3357586" cy="142876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642918"/>
            <a:ext cx="7423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Запиши  решение  задачи  и  ответ.</a:t>
            </a:r>
            <a:endParaRPr lang="ru-RU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00024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1)В  наборе  12  листов  бумаги. 7 листов  синей   бумаги , остальные – белые. Сколько</a:t>
            </a:r>
            <a:r>
              <a:rPr lang="ru-RU" sz="3200" dirty="0">
                <a:latin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белых  листов  бумаги?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5860"/>
            <a:ext cx="89297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2)Никита  поймал  5  окуней. 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Петя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дал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ему   ещё   несколько. После  этого  у  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Никиты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стало  13</a:t>
            </a:r>
            <a:r>
              <a:rPr lang="ru-RU" sz="3200" dirty="0">
                <a:latin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</a:rPr>
              <a:t> </a:t>
            </a:r>
            <a:r>
              <a:rPr lang="ru-RU" sz="4000" dirty="0" smtClean="0">
                <a:latin typeface="Calibri" pitchFamily="34" charset="0"/>
                <a:cs typeface="Times New Roman" pitchFamily="18" charset="0"/>
              </a:rPr>
              <a:t>окуней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Сколько  окуней   дал  Никите  Петя?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586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3)Бабушка  напекла  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пирогов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7  </a:t>
            </a: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пирог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ов  она   дала   внуку . После   этого  у   неё  осталось</a:t>
            </a:r>
            <a:r>
              <a:rPr lang="ru-RU" sz="3200" dirty="0">
                <a:latin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</a:rPr>
              <a:t>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ещё  9 пирогов. Сколько 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пиро-гов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испекла  бабушка?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8234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4)В  магазине  6 литров  яблочного  сока  и  10 литров  вишнёвого 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сока.На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сколько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литров  яблочного  сока  меньше, чем  вишнёвого?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250</Words>
  <Application>Microsoft Office PowerPoint</Application>
  <PresentationFormat>Экран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математика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Admin</dc:creator>
  <cp:lastModifiedBy>Admin</cp:lastModifiedBy>
  <cp:revision>7</cp:revision>
  <dcterms:created xsi:type="dcterms:W3CDTF">2013-03-11T16:48:29Z</dcterms:created>
  <dcterms:modified xsi:type="dcterms:W3CDTF">2013-03-11T17:49:10Z</dcterms:modified>
</cp:coreProperties>
</file>