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4" r:id="rId4"/>
    <p:sldId id="293" r:id="rId5"/>
    <p:sldId id="308" r:id="rId6"/>
    <p:sldId id="311" r:id="rId7"/>
    <p:sldId id="316" r:id="rId8"/>
    <p:sldId id="32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F2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02624" cy="33843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Презентация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для родительского собрания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группы «Ромашка»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2780928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«Здоровый образ жизни»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4221088"/>
            <a:ext cx="3888432" cy="2378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240" y="3501008"/>
            <a:ext cx="184957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600399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для этого  предлагаем Вам отправиться вместе с вашими детьми  в путешествие по стране «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Здоровейка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»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нас сегодня урок  здоровья.  </a:t>
            </a: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Быть здоровыми хотят и взрослые, и дети.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здоровье сохранить?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Кто может мне ответить?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ответят вам ваши дети!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Встречайте их!    </a:t>
            </a:r>
          </a:p>
          <a:p>
            <a:pPr>
              <a:buNone/>
            </a:pPr>
            <a:r>
              <a:rPr lang="ru-RU" sz="5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 Внимание! </a:t>
            </a:r>
            <a:br>
              <a:rPr lang="ru-RU" sz="5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Начинаем путешествие – соревнования!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645024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5013176"/>
            <a:ext cx="2448272" cy="169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1959" y="3982998"/>
            <a:ext cx="4248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вот и первая овощная станция.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2636912"/>
            <a:ext cx="311342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329837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живет на ней наш друг Поварёнок! </a:t>
            </a:r>
            <a:b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Подвижная игра «Огород»</a:t>
            </a: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5"/>
            <a:ext cx="4176464" cy="38164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Как-то вечером на грядке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Репа, свекла, редька, лук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Поиграть решили в прятки,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сначала встали в круг.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Рассчитались четко тут же: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пять.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Прячься лучше, прячься глубже, </a:t>
            </a:r>
          </a:p>
          <a:p>
            <a:pPr>
              <a:buNone/>
            </a:pP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а ты иди искать.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4906888" cy="4320480"/>
          </a:xfrm>
        </p:spPr>
        <p:txBody>
          <a:bodyPr numCol="1">
            <a:normAutofit fontScale="25000" lnSpcReduction="20000"/>
          </a:bodyPr>
          <a:lstStyle/>
          <a:p>
            <a:pPr algn="ctr">
              <a:buNone/>
            </a:pP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Кто при всех болезнях будет всех полезней?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Чтоб здоровым сильным быть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Надо овощи любить, все без исключенья!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Ешьте  больше овощей, будете вы здоровей!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вот и вторая фруктовая станция!</a:t>
            </a:r>
            <a:endParaRPr lang="ru-RU" sz="11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1484784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5013176"/>
            <a:ext cx="2592288" cy="159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вы думаете, кто из овощей все вкусней и нужней? 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60648"/>
            <a:ext cx="5493296" cy="47525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Третья  станция – витаминная. 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живут очень полезные друзья – витамины.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вещества, которые содержатся в полезных продуктах!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очень полезны для организма человека.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437112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познакомимся с ними!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06" y="2132856"/>
            <a:ext cx="34275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5194920" cy="338437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здоровым оставаться, 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Нужно правильно питаться.           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нам нужны,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 здоровы были мы!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Пищей сладкой, шоколадной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 не увлекайся!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кислого, соленого 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 остерегайся!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Зелень, овощи и фрукты,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вкусные и  важные продукты!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404664"/>
            <a:ext cx="35865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6016" y="4005064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мы  дружно встали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на месте зашагали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носочках потянулись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 теперь назад прогнулись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Как пружинки мы присели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тихонько разом сели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Четвертая станция – </a:t>
            </a:r>
          </a:p>
          <a:p>
            <a:pPr>
              <a:buNone/>
            </a:pP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Чистюлькино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861048"/>
            <a:ext cx="4032448" cy="278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«Для чего это нужно?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«Что мы делаем не скажем,</a:t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 покажем»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Мойте руки с мылом,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Пропадут микробы навсегда,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Защищают тело, наше тело,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Солнце, воздух и вода!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что нужно делать для того,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быть всегда чистыми и опрятными.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8184" y="2492896"/>
            <a:ext cx="1728192" cy="227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Вот и заканчивается наше с вами путешествие по городу «Здоровей-ка».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Оказывается здоровье дороже всего, его нигде не купишь!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его нужно беречь с детства!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Вам понравилось путешествовать?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2996952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2924944"/>
            <a:ext cx="25202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Молодцы все!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дети и родители!!!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334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 для родительского собрания  группы «Ромашка»   </vt:lpstr>
      <vt:lpstr>Слайд 2</vt:lpstr>
      <vt:lpstr>А живет на ней наш друг Поварёнок!  Подвижная игра «Огород» </vt:lpstr>
      <vt:lpstr>Как вы думаете, кто из овощей все вкусней и нужней?  </vt:lpstr>
      <vt:lpstr>Третья  станция – витаминная.  Здесь живут очень полезные друзья – витамины.  Витамины – это вещества, которые содержатся в полезных продуктах! Они очень полезны для организма человека.  </vt:lpstr>
      <vt:lpstr>Слайд 6</vt:lpstr>
      <vt:lpstr>Игра «Для чего это нужно? Игра «Что мы делаем не скажем,  а покажем»</vt:lpstr>
      <vt:lpstr>Вот и заканчивается наше с вами путешествие по городу «Здоровей-ка».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санек</cp:lastModifiedBy>
  <cp:revision>50</cp:revision>
  <dcterms:created xsi:type="dcterms:W3CDTF">2013-04-23T18:19:41Z</dcterms:created>
  <dcterms:modified xsi:type="dcterms:W3CDTF">2013-08-20T15:55:19Z</dcterms:modified>
</cp:coreProperties>
</file>