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2FEA-92F4-45BC-82A6-64B75D6369EF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D17341-8BE8-4CBA-928B-B17F3AAFE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2FEA-92F4-45BC-82A6-64B75D6369EF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7341-8BE8-4CBA-928B-B17F3AAFE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2FEA-92F4-45BC-82A6-64B75D6369EF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7341-8BE8-4CBA-928B-B17F3AAFE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2FEA-92F4-45BC-82A6-64B75D6369EF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D17341-8BE8-4CBA-928B-B17F3AAFE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2FEA-92F4-45BC-82A6-64B75D6369EF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7341-8BE8-4CBA-928B-B17F3AAFEA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2FEA-92F4-45BC-82A6-64B75D6369EF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7341-8BE8-4CBA-928B-B17F3AAFE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2FEA-92F4-45BC-82A6-64B75D6369EF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5D17341-8BE8-4CBA-928B-B17F3AAFEAE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2FEA-92F4-45BC-82A6-64B75D6369EF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7341-8BE8-4CBA-928B-B17F3AAFE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2FEA-92F4-45BC-82A6-64B75D6369EF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7341-8BE8-4CBA-928B-B17F3AAFE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2FEA-92F4-45BC-82A6-64B75D6369EF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7341-8BE8-4CBA-928B-B17F3AAFE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2FEA-92F4-45BC-82A6-64B75D6369EF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7341-8BE8-4CBA-928B-B17F3AAFEAE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C92FEA-92F4-45BC-82A6-64B75D6369EF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D17341-8BE8-4CBA-928B-B17F3AAFEA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Ежели вы вежливы…..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8458200" cy="914400"/>
          </a:xfrm>
        </p:spPr>
        <p:txBody>
          <a:bodyPr/>
          <a:lstStyle/>
          <a:p>
            <a:r>
              <a:rPr lang="ru-RU" dirty="0" smtClean="0"/>
              <a:t>Фотоматериалы.. 3 Д класс.</a:t>
            </a:r>
            <a:endParaRPr lang="ru-RU" dirty="0"/>
          </a:p>
        </p:txBody>
      </p:sp>
      <p:pic>
        <p:nvPicPr>
          <p:cNvPr id="1026" name="Picture 2" descr="C:\Users\Людмила\Desktop\Наташа2\IMG_20151112_124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1761660" cy="2348880"/>
          </a:xfrm>
          <a:prstGeom prst="rect">
            <a:avLst/>
          </a:prstGeom>
          <a:noFill/>
        </p:spPr>
      </p:pic>
      <p:pic>
        <p:nvPicPr>
          <p:cNvPr id="1027" name="Picture 3" descr="C:\Users\Людмила\Desktop\Наташа2\IMG_20151112_125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052736"/>
            <a:ext cx="2339752" cy="1754814"/>
          </a:xfrm>
          <a:prstGeom prst="rect">
            <a:avLst/>
          </a:prstGeom>
          <a:noFill/>
        </p:spPr>
      </p:pic>
      <p:pic>
        <p:nvPicPr>
          <p:cNvPr id="1028" name="Picture 4" descr="C:\Users\Людмила\Desktop\Наташа2\IMG_20151112_124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980728"/>
            <a:ext cx="1707654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Азбука вежливости</a:t>
            </a:r>
            <a:endParaRPr lang="ru-RU" dirty="0"/>
          </a:p>
        </p:txBody>
      </p:sp>
      <p:pic>
        <p:nvPicPr>
          <p:cNvPr id="2050" name="Picture 2" descr="C:\Users\Людмила\Desktop\Наташа2\IMG_20151111_081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2445436" cy="1834077"/>
          </a:xfrm>
          <a:prstGeom prst="rect">
            <a:avLst/>
          </a:prstGeom>
          <a:noFill/>
        </p:spPr>
      </p:pic>
      <p:pic>
        <p:nvPicPr>
          <p:cNvPr id="2051" name="Picture 3" descr="C:\Users\Людмила\Desktop\Наташа2\IMG_20151111_081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2363755" cy="1772816"/>
          </a:xfrm>
          <a:prstGeom prst="rect">
            <a:avLst/>
          </a:prstGeom>
          <a:noFill/>
        </p:spPr>
      </p:pic>
      <p:pic>
        <p:nvPicPr>
          <p:cNvPr id="2052" name="Picture 4" descr="C:\Users\Людмила\Desktop\Наташа2\IMG_20151125_122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005064"/>
            <a:ext cx="1707654" cy="2276872"/>
          </a:xfrm>
          <a:prstGeom prst="rect">
            <a:avLst/>
          </a:prstGeom>
          <a:noFill/>
        </p:spPr>
      </p:pic>
      <p:pic>
        <p:nvPicPr>
          <p:cNvPr id="2053" name="Picture 5" descr="C:\Users\Людмила\Desktop\Наташа2\IMG_20151120_1742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340768"/>
            <a:ext cx="1633110" cy="2177480"/>
          </a:xfrm>
          <a:prstGeom prst="rect">
            <a:avLst/>
          </a:prstGeom>
          <a:noFill/>
        </p:spPr>
      </p:pic>
      <p:pic>
        <p:nvPicPr>
          <p:cNvPr id="2055" name="Picture 7" descr="C:\Users\Людмила\Desktop\Наташа2\IMG_20151120_1743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412776"/>
            <a:ext cx="2736304" cy="2052228"/>
          </a:xfrm>
          <a:prstGeom prst="rect">
            <a:avLst/>
          </a:prstGeom>
          <a:noFill/>
        </p:spPr>
      </p:pic>
      <p:pic>
        <p:nvPicPr>
          <p:cNvPr id="2056" name="Picture 8" descr="C:\Users\Людмила\Desktop\Наташа2\IMG_20151125_082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077072"/>
            <a:ext cx="2699792" cy="2024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добрым и вежливым быть…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4221088"/>
            <a:ext cx="5139680" cy="185903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 вежливым быть очень просто:</a:t>
            </a:r>
          </a:p>
          <a:p>
            <a:r>
              <a:rPr lang="ru-RU" dirty="0" smtClean="0"/>
              <a:t>Будь </a:t>
            </a:r>
            <a:r>
              <a:rPr lang="ru-RU" dirty="0" smtClean="0"/>
              <a:t>добрым - обычный </a:t>
            </a:r>
            <a:r>
              <a:rPr lang="ru-RU" dirty="0" smtClean="0"/>
              <a:t>совет,</a:t>
            </a:r>
          </a:p>
          <a:p>
            <a:r>
              <a:rPr lang="ru-RU" dirty="0" smtClean="0"/>
              <a:t>Не важно, какого ты роста</a:t>
            </a:r>
          </a:p>
          <a:p>
            <a:r>
              <a:rPr lang="ru-RU" dirty="0" smtClean="0"/>
              <a:t>И сколько тебе уже лет.</a:t>
            </a:r>
            <a:endParaRPr lang="ru-RU" dirty="0"/>
          </a:p>
        </p:txBody>
      </p:sp>
      <p:pic>
        <p:nvPicPr>
          <p:cNvPr id="15362" name="Picture 2" descr="&amp;Scy;&amp;tcy;&amp;icy;&amp;khcy;&amp;icy; &amp;ocy; &amp;vcy;&amp;iecy;&amp;zhcy;&amp;lcy;&amp;icy;&amp;vcy;&amp;ocy;&amp;s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898026" cy="2745880"/>
          </a:xfrm>
          <a:prstGeom prst="rect">
            <a:avLst/>
          </a:prstGeom>
          <a:noFill/>
        </p:spPr>
      </p:pic>
      <p:pic>
        <p:nvPicPr>
          <p:cNvPr id="15364" name="Picture 4" descr="pravila-etiketa-dlya-samyx-malenkix-5-400x3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37112"/>
            <a:ext cx="2266950" cy="2143125"/>
          </a:xfrm>
          <a:prstGeom prst="rect">
            <a:avLst/>
          </a:prstGeom>
          <a:noFill/>
        </p:spPr>
      </p:pic>
      <p:pic>
        <p:nvPicPr>
          <p:cNvPr id="15366" name="Picture 6" descr="&amp;Scy;&amp;tcy;&amp;icy;&amp;khcy;&amp;icy; &amp;ocy; &amp;vcy;&amp;iecy;&amp;zhcy;&amp;lcy;&amp;icy;&amp;vcy;&amp;ocy;&amp;scy;&amp;t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56792"/>
            <a:ext cx="2297832" cy="2177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Поведение в транспорте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8144" y="4005064"/>
            <a:ext cx="3123456" cy="2075061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Воспитанный человек уступает место пожилым людям, малышам, женщинам с тяжелыми сумками.</a:t>
            </a:r>
            <a:endParaRPr lang="ru-RU" dirty="0"/>
          </a:p>
        </p:txBody>
      </p:sp>
      <p:pic>
        <p:nvPicPr>
          <p:cNvPr id="16386" name="Picture 2" descr="C:\Users\Людмила\Desktop\Наташа2\IMG_20151112_13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2699792" cy="2024844"/>
          </a:xfrm>
          <a:prstGeom prst="rect">
            <a:avLst/>
          </a:prstGeom>
          <a:noFill/>
        </p:spPr>
      </p:pic>
      <p:pic>
        <p:nvPicPr>
          <p:cNvPr id="16387" name="Picture 3" descr="C:\Users\Людмила\Desktop\Наташа2\IMG_20151112_13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2771800" cy="2078850"/>
          </a:xfrm>
          <a:prstGeom prst="rect">
            <a:avLst/>
          </a:prstGeom>
          <a:noFill/>
        </p:spPr>
      </p:pic>
      <p:pic>
        <p:nvPicPr>
          <p:cNvPr id="16388" name="Picture 4" descr="C:\Users\Людмила\Desktop\Наташа2\IMG_20151112_130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12776"/>
            <a:ext cx="2651787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Опоздал на урок……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4293096"/>
            <a:ext cx="4635624" cy="178702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 урок пришел учитель,</a:t>
            </a:r>
            <a:br>
              <a:rPr lang="ru-RU" dirty="0" smtClean="0"/>
            </a:br>
            <a:r>
              <a:rPr lang="ru-RU" dirty="0" smtClean="0"/>
              <a:t>Положил на стол журнал,</a:t>
            </a:r>
            <a:br>
              <a:rPr lang="ru-RU" dirty="0" smtClean="0"/>
            </a:br>
            <a:r>
              <a:rPr lang="ru-RU" dirty="0" smtClean="0"/>
              <a:t>Следом Витя:</a:t>
            </a:r>
            <a:br>
              <a:rPr lang="ru-RU" dirty="0" smtClean="0"/>
            </a:br>
            <a:r>
              <a:rPr lang="ru-RU" dirty="0" smtClean="0"/>
              <a:t>-Извините,</a:t>
            </a:r>
            <a:br>
              <a:rPr lang="ru-RU" dirty="0" smtClean="0"/>
            </a:br>
            <a:r>
              <a:rPr lang="ru-RU" dirty="0" smtClean="0"/>
              <a:t>Я немного опоздал.</a:t>
            </a:r>
            <a:endParaRPr lang="ru-RU" dirty="0"/>
          </a:p>
        </p:txBody>
      </p:sp>
      <p:pic>
        <p:nvPicPr>
          <p:cNvPr id="17410" name="Picture 2" descr="C:\Users\Людмила\Desktop\Наташа2\IMG_20151112_131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952328" cy="2214246"/>
          </a:xfrm>
          <a:prstGeom prst="rect">
            <a:avLst/>
          </a:prstGeom>
          <a:noFill/>
        </p:spPr>
      </p:pic>
      <p:pic>
        <p:nvPicPr>
          <p:cNvPr id="17411" name="Picture 3" descr="C:\Users\Людмила\Desktop\Наташа2\IMG_20151112_131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59678"/>
            <a:ext cx="2880320" cy="2160240"/>
          </a:xfrm>
          <a:prstGeom prst="rect">
            <a:avLst/>
          </a:prstGeom>
          <a:noFill/>
        </p:spPr>
      </p:pic>
      <p:pic>
        <p:nvPicPr>
          <p:cNvPr id="17412" name="Picture 4" descr="C:\Users\Людмила\Desktop\Наташа2\IMG_20151112_131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5" y="1628800"/>
            <a:ext cx="3072341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Мы решили, что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- Вежливый человек приветлив и всегда внимателен к людям.</a:t>
            </a:r>
            <a:endParaRPr lang="ru-RU" dirty="0" smtClean="0"/>
          </a:p>
          <a:p>
            <a:r>
              <a:rPr lang="ru-RU" b="1" dirty="0" smtClean="0"/>
              <a:t>- Вежливость-это умение вести себя так, чтобы другим было приятно с тобой.</a:t>
            </a:r>
            <a:endParaRPr lang="ru-RU" dirty="0" smtClean="0"/>
          </a:p>
          <a:p>
            <a:r>
              <a:rPr lang="ru-RU" b="1" dirty="0" smtClean="0"/>
              <a:t>- Вежливый человек не причинит другому неприятностей и обид.</a:t>
            </a:r>
            <a:endParaRPr lang="ru-RU" dirty="0" smtClean="0"/>
          </a:p>
          <a:p>
            <a:r>
              <a:rPr lang="ru-RU" b="1" dirty="0" smtClean="0"/>
              <a:t>- Не отвечай на грубость грубостью.</a:t>
            </a:r>
            <a:endParaRPr lang="ru-RU" dirty="0" smtClean="0"/>
          </a:p>
          <a:p>
            <a:r>
              <a:rPr lang="ru-RU" b="1" dirty="0" smtClean="0"/>
              <a:t>- Доброта – это стремление человека дать полное счастье всем людям, всему человечеству.</a:t>
            </a:r>
            <a:endParaRPr lang="ru-RU" dirty="0" smtClean="0"/>
          </a:p>
          <a:p>
            <a:r>
              <a:rPr lang="ru-RU" b="1" dirty="0" smtClean="0"/>
              <a:t>- Добро, </a:t>
            </a:r>
            <a:r>
              <a:rPr lang="ru-RU" b="1" dirty="0" smtClean="0"/>
              <a:t>сделанное </a:t>
            </a:r>
            <a:r>
              <a:rPr lang="ru-RU" b="1" dirty="0" smtClean="0"/>
              <a:t>втайне, платится вдвойне. </a:t>
            </a:r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</TotalTime>
  <Words>137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Ежели вы вежливы…..</vt:lpstr>
      <vt:lpstr>Азбука вежливости</vt:lpstr>
      <vt:lpstr>Как добрым и вежливым быть…</vt:lpstr>
      <vt:lpstr>Поведение в транспорте</vt:lpstr>
      <vt:lpstr>Опоздал на урок……</vt:lpstr>
      <vt:lpstr>Мы решили, что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Ежели вы вежливы…..</dc:title>
  <dc:creator>Людмила</dc:creator>
  <cp:lastModifiedBy>Людмила</cp:lastModifiedBy>
  <cp:revision>9</cp:revision>
  <dcterms:created xsi:type="dcterms:W3CDTF">2016-01-06T13:55:52Z</dcterms:created>
  <dcterms:modified xsi:type="dcterms:W3CDTF">2016-01-06T14:40:58Z</dcterms:modified>
</cp:coreProperties>
</file>