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05475E3-3D4F-41E1-8CA5-A2500D22F84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6CAC73-86B5-4418-BF09-BFA9029F69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475E3-3D4F-41E1-8CA5-A2500D22F84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6CAC73-86B5-4418-BF09-BFA9029F6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475E3-3D4F-41E1-8CA5-A2500D22F84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6CAC73-86B5-4418-BF09-BFA9029F6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475E3-3D4F-41E1-8CA5-A2500D22F84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6CAC73-86B5-4418-BF09-BFA9029F6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5475E3-3D4F-41E1-8CA5-A2500D22F84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6CAC73-86B5-4418-BF09-BFA9029F69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475E3-3D4F-41E1-8CA5-A2500D22F84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A6CAC73-86B5-4418-BF09-BFA9029F69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475E3-3D4F-41E1-8CA5-A2500D22F84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A6CAC73-86B5-4418-BF09-BFA9029F6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475E3-3D4F-41E1-8CA5-A2500D22F84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6CAC73-86B5-4418-BF09-BFA9029F69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475E3-3D4F-41E1-8CA5-A2500D22F84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6CAC73-86B5-4418-BF09-BFA9029F69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05475E3-3D4F-41E1-8CA5-A2500D22F84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6CAC73-86B5-4418-BF09-BFA9029F69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05475E3-3D4F-41E1-8CA5-A2500D22F84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A6CAC73-86B5-4418-BF09-BFA9029F696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05475E3-3D4F-41E1-8CA5-A2500D22F84A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A6CAC73-86B5-4418-BF09-BFA9029F696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7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ru-RU" dirty="0" smtClean="0"/>
              <a:t>Новогодний огонёк в 3 Д классе.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Елка новогодняя в комнате стоит</a:t>
            </a:r>
            <a:br>
              <a:rPr lang="ru-RU" dirty="0" smtClean="0"/>
            </a:br>
            <a:r>
              <a:rPr lang="ru-RU" dirty="0" smtClean="0"/>
              <a:t>И, блестя игрушками, с нами говорит.</a:t>
            </a:r>
            <a:br>
              <a:rPr lang="ru-RU" dirty="0" smtClean="0"/>
            </a:br>
            <a:r>
              <a:rPr lang="ru-RU" dirty="0" smtClean="0"/>
              <a:t>Вспоминает елочка с грустью зимний лес,</a:t>
            </a:r>
            <a:br>
              <a:rPr lang="ru-RU" dirty="0" smtClean="0"/>
            </a:br>
            <a:r>
              <a:rPr lang="ru-RU" dirty="0" smtClean="0"/>
              <a:t>Полный звонких песенок, сказок и чудес.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://astroscope.ru/img/oboi/2016/2016-oboi-bluep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09120"/>
            <a:ext cx="2862957" cy="2149168"/>
          </a:xfrm>
          <a:prstGeom prst="rect">
            <a:avLst/>
          </a:prstGeom>
          <a:noFill/>
        </p:spPr>
      </p:pic>
      <p:pic>
        <p:nvPicPr>
          <p:cNvPr id="23556" name="Picture 4" descr="https://encrypted-tbn2.gstatic.com/images?q=tbn:ANd9GcSrrGAZ-KytBf9wxHrmUcW2XG_MiQ0rsr6TbaazrHUtKB7Z-b8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09120"/>
            <a:ext cx="2814886" cy="2113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Елка новогодняя, не грусти ты зря, -</a:t>
            </a:r>
            <a:br>
              <a:rPr lang="ru-RU" dirty="0" smtClean="0"/>
            </a:br>
            <a:r>
              <a:rPr lang="ru-RU" dirty="0" smtClean="0"/>
              <a:t>Мы твои веселые, верные друзья.</a:t>
            </a:r>
            <a:br>
              <a:rPr lang="ru-RU" dirty="0" smtClean="0"/>
            </a:br>
            <a:r>
              <a:rPr lang="ru-RU" dirty="0" smtClean="0"/>
              <a:t>Так сверкай же радугой праздничной для нас,</a:t>
            </a:r>
            <a:br>
              <a:rPr lang="ru-RU" dirty="0" smtClean="0"/>
            </a:br>
            <a:r>
              <a:rPr lang="ru-RU" dirty="0" smtClean="0"/>
              <a:t>Будь счастливой, елочка, как и мы сейчас!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C:\Users\Людмила\Desktop\Наташа2\IMG_20151224_130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2983706" cy="3978275"/>
          </a:xfrm>
          <a:prstGeom prst="rect">
            <a:avLst/>
          </a:prstGeom>
          <a:noFill/>
        </p:spPr>
      </p:pic>
      <p:pic>
        <p:nvPicPr>
          <p:cNvPr id="26627" name="Picture 3" descr="C:\Users\Людмила\Desktop\Наташа2\IMG_20151224_125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2843808" cy="2132856"/>
          </a:xfrm>
          <a:prstGeom prst="rect">
            <a:avLst/>
          </a:prstGeom>
          <a:noFill/>
        </p:spPr>
      </p:pic>
      <p:pic>
        <p:nvPicPr>
          <p:cNvPr id="26628" name="Picture 4" descr="C:\Users\Людмила\Desktop\Наташа2\IMG_20151224_132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581128"/>
            <a:ext cx="2747797" cy="2060848"/>
          </a:xfrm>
          <a:prstGeom prst="rect">
            <a:avLst/>
          </a:prstGeom>
          <a:noFill/>
        </p:spPr>
      </p:pic>
      <p:pic>
        <p:nvPicPr>
          <p:cNvPr id="26630" name="Picture 6" descr="http://ovkuse.com/img/DyPF7Dj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032115" cy="864096"/>
          </a:xfrm>
          <a:prstGeom prst="rect">
            <a:avLst/>
          </a:prstGeom>
          <a:noFill/>
        </p:spPr>
      </p:pic>
      <p:pic>
        <p:nvPicPr>
          <p:cNvPr id="26632" name="Picture 8" descr="http://pic.news.mail.ru/prev670w/pic/36/65/main11483427_d7ae8c4bfa855b216447a7f473cc94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941168"/>
            <a:ext cx="1728192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Споём </a:t>
            </a:r>
            <a:r>
              <a:rPr lang="ru-RU" dirty="0" err="1" smtClean="0"/>
              <a:t>те,друзья</a:t>
            </a:r>
            <a:r>
              <a:rPr lang="ru-RU" dirty="0" smtClean="0"/>
              <a:t>…..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Закружился хоровод,</a:t>
            </a:r>
            <a:br>
              <a:rPr lang="ru-RU" dirty="0" smtClean="0"/>
            </a:br>
            <a:r>
              <a:rPr lang="ru-RU" dirty="0" smtClean="0"/>
              <a:t>Льются песни звонко.</a:t>
            </a:r>
            <a:br>
              <a:rPr lang="ru-RU" dirty="0" smtClean="0"/>
            </a:br>
            <a:r>
              <a:rPr lang="ru-RU" dirty="0" smtClean="0"/>
              <a:t>Это значит - Новый год,</a:t>
            </a:r>
            <a:br>
              <a:rPr lang="ru-RU" dirty="0" smtClean="0"/>
            </a:br>
            <a:r>
              <a:rPr lang="ru-RU" dirty="0" smtClean="0"/>
              <a:t>Это значит - елка!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C:\Users\Людмила\Desktop\Наташа2\IMG_20151224_1409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4010017" cy="3007513"/>
          </a:xfrm>
          <a:prstGeom prst="rect">
            <a:avLst/>
          </a:prstGeom>
          <a:noFill/>
        </p:spPr>
      </p:pic>
      <p:pic>
        <p:nvPicPr>
          <p:cNvPr id="27651" name="Picture 3" descr="C:\Users\Людмила\Desktop\Наташа2\IMG_20151224_130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429000"/>
            <a:ext cx="3960440" cy="2970330"/>
          </a:xfrm>
          <a:prstGeom prst="rect">
            <a:avLst/>
          </a:prstGeom>
          <a:noFill/>
        </p:spPr>
      </p:pic>
      <p:pic>
        <p:nvPicPr>
          <p:cNvPr id="27653" name="Picture 5" descr="http://ovkuse.com/img/DyPF7Dj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9212"/>
            <a:ext cx="1039763" cy="870499"/>
          </a:xfrm>
          <a:prstGeom prst="rect">
            <a:avLst/>
          </a:prstGeom>
          <a:noFill/>
        </p:spPr>
      </p:pic>
      <p:pic>
        <p:nvPicPr>
          <p:cNvPr id="27655" name="Picture 7" descr="http://www.zanimatika.narod.ru/NovGo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76672"/>
            <a:ext cx="3352800" cy="240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и конкурсы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Елка новогодняя, не грусти ты зря, -</a:t>
            </a:r>
            <a:br>
              <a:rPr lang="ru-RU" dirty="0" smtClean="0"/>
            </a:br>
            <a:r>
              <a:rPr lang="ru-RU" dirty="0" smtClean="0"/>
              <a:t>Мы твои веселые, верные друзья.</a:t>
            </a:r>
            <a:br>
              <a:rPr lang="ru-RU" dirty="0" smtClean="0"/>
            </a:br>
            <a:r>
              <a:rPr lang="ru-RU" dirty="0" smtClean="0"/>
              <a:t>Так сверкай же радугой праздничной для нас,</a:t>
            </a:r>
            <a:br>
              <a:rPr lang="ru-RU" dirty="0" smtClean="0"/>
            </a:br>
            <a:r>
              <a:rPr lang="ru-RU" dirty="0" smtClean="0"/>
              <a:t>Будь счастливой, елочка, как и мы сейчас!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C:\Users\Людмила\Desktop\Наташа2\IMG_20151224_135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1421234" cy="1894979"/>
          </a:xfrm>
          <a:prstGeom prst="rect">
            <a:avLst/>
          </a:prstGeom>
          <a:noFill/>
        </p:spPr>
      </p:pic>
      <p:pic>
        <p:nvPicPr>
          <p:cNvPr id="28675" name="Picture 3" descr="C:\Users\Людмила\Desktop\Наташа2\IMG_20151224_135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18910"/>
            <a:ext cx="2195736" cy="1646802"/>
          </a:xfrm>
          <a:prstGeom prst="rect">
            <a:avLst/>
          </a:prstGeom>
          <a:noFill/>
        </p:spPr>
      </p:pic>
      <p:pic>
        <p:nvPicPr>
          <p:cNvPr id="28676" name="Picture 4" descr="C:\Users\Людмила\Desktop\Наташа2\IMG_20151224_135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564904"/>
            <a:ext cx="2267744" cy="1700808"/>
          </a:xfrm>
          <a:prstGeom prst="rect">
            <a:avLst/>
          </a:prstGeom>
          <a:noFill/>
        </p:spPr>
      </p:pic>
      <p:pic>
        <p:nvPicPr>
          <p:cNvPr id="28677" name="Picture 5" descr="C:\Users\Людмила\Desktop\Наташа2\IMG_20151224_1354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869160"/>
            <a:ext cx="2160240" cy="1620180"/>
          </a:xfrm>
          <a:prstGeom prst="rect">
            <a:avLst/>
          </a:prstGeom>
          <a:noFill/>
        </p:spPr>
      </p:pic>
      <p:pic>
        <p:nvPicPr>
          <p:cNvPr id="28678" name="Picture 6" descr="C:\Users\Людмила\Desktop\Наташа2\IMG_20151224_1442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1733" y="2636912"/>
            <a:ext cx="2184243" cy="1638182"/>
          </a:xfrm>
          <a:prstGeom prst="rect">
            <a:avLst/>
          </a:prstGeom>
          <a:noFill/>
        </p:spPr>
      </p:pic>
      <p:pic>
        <p:nvPicPr>
          <p:cNvPr id="28679" name="Picture 7" descr="C:\Users\Людмила\Desktop\Наташа2\IMG_20151224_1351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509120"/>
            <a:ext cx="1491630" cy="1988840"/>
          </a:xfrm>
          <a:prstGeom prst="rect">
            <a:avLst/>
          </a:prstGeom>
          <a:noFill/>
        </p:spPr>
      </p:pic>
      <p:pic>
        <p:nvPicPr>
          <p:cNvPr id="28680" name="Picture 8" descr="C:\Users\Людмила\Desktop\Наташа2\IMG_20151224_1359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869160"/>
            <a:ext cx="2147730" cy="1610798"/>
          </a:xfrm>
          <a:prstGeom prst="rect">
            <a:avLst/>
          </a:prstGeom>
          <a:noFill/>
        </p:spPr>
      </p:pic>
      <p:pic>
        <p:nvPicPr>
          <p:cNvPr id="28681" name="Picture 9" descr="C:\Users\Людмила\Desktop\Наташа2\IMG_20151224_1359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4833156"/>
            <a:ext cx="2099725" cy="1574794"/>
          </a:xfrm>
          <a:prstGeom prst="rect">
            <a:avLst/>
          </a:prstGeom>
          <a:noFill/>
        </p:spPr>
      </p:pic>
      <p:pic>
        <p:nvPicPr>
          <p:cNvPr id="28683" name="Picture 11" descr="http://ovkuse.com/img/DyPF7Dj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88640"/>
            <a:ext cx="929751" cy="778396"/>
          </a:xfrm>
          <a:prstGeom prst="rect">
            <a:avLst/>
          </a:prstGeom>
          <a:noFill/>
        </p:spPr>
      </p:pic>
      <p:pic>
        <p:nvPicPr>
          <p:cNvPr id="28685" name="Picture 13" descr="http://pozdravleniya.supersolnishco.net/wp-content/uploads/2013/12/detskie-novogodnie-pesni-dlya-detey-novogodnie-kartinki-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32704" y="1196752"/>
            <a:ext cx="1482649" cy="908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Новогоднее угощение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1800" dirty="0" smtClean="0"/>
              <a:t>Поздравляю с Новым годом!</a:t>
            </a:r>
            <a:br>
              <a:rPr lang="ru-RU" sz="1800" dirty="0" smtClean="0"/>
            </a:br>
            <a:r>
              <a:rPr lang="ru-RU" sz="1800" dirty="0" smtClean="0"/>
              <a:t>Пусть придет он с бутербродом</a:t>
            </a:r>
            <a:br>
              <a:rPr lang="ru-RU" sz="1800" dirty="0" smtClean="0"/>
            </a:br>
            <a:r>
              <a:rPr lang="ru-RU" sz="1800" dirty="0" smtClean="0"/>
              <a:t>С медом, сахаром, вареньем</a:t>
            </a:r>
            <a:br>
              <a:rPr lang="ru-RU" sz="1800" dirty="0" smtClean="0"/>
            </a:br>
            <a:r>
              <a:rPr lang="ru-RU" sz="1800" dirty="0" smtClean="0"/>
              <a:t>И хорошим настроеньем.</a:t>
            </a:r>
            <a:br>
              <a:rPr lang="ru-RU" sz="1800" dirty="0" smtClean="0"/>
            </a:br>
            <a:r>
              <a:rPr lang="ru-RU" sz="1800" dirty="0" smtClean="0"/>
              <a:t>Чтоб его вы долго ели</a:t>
            </a:r>
            <a:br>
              <a:rPr lang="ru-RU" sz="1800" dirty="0" smtClean="0"/>
            </a:br>
            <a:r>
              <a:rPr lang="ru-RU" sz="1800" dirty="0" smtClean="0"/>
              <a:t>И ни разу не болели.</a:t>
            </a:r>
            <a:br>
              <a:rPr lang="ru-RU" sz="1800" dirty="0" smtClean="0"/>
            </a:br>
            <a:r>
              <a:rPr lang="ru-RU" dirty="0" smtClean="0"/>
              <a:t>/</a:t>
            </a:r>
            <a:endParaRPr lang="ru-RU" dirty="0"/>
          </a:p>
        </p:txBody>
      </p:sp>
      <p:pic>
        <p:nvPicPr>
          <p:cNvPr id="29698" name="Picture 2" descr="C:\Users\Людмила\Desktop\Наташа2\IMG_20151224_133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3744416" cy="2808312"/>
          </a:xfrm>
          <a:prstGeom prst="rect">
            <a:avLst/>
          </a:prstGeom>
          <a:noFill/>
        </p:spPr>
      </p:pic>
      <p:pic>
        <p:nvPicPr>
          <p:cNvPr id="29699" name="Picture 3" descr="C:\Users\Людмила\Desktop\Наташа2\IMG_20151224_133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3827918" cy="2870938"/>
          </a:xfrm>
          <a:prstGeom prst="rect">
            <a:avLst/>
          </a:prstGeom>
          <a:noFill/>
        </p:spPr>
      </p:pic>
      <p:pic>
        <p:nvPicPr>
          <p:cNvPr id="29701" name="Picture 5" descr="http://ovkuse.com/img/DyPF7Dj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967755" cy="810213"/>
          </a:xfrm>
          <a:prstGeom prst="rect">
            <a:avLst/>
          </a:prstGeom>
          <a:noFill/>
        </p:spPr>
      </p:pic>
      <p:pic>
        <p:nvPicPr>
          <p:cNvPr id="29703" name="Picture 7" descr="https://encrypted-tbn3.gstatic.com/images?q=tbn:ANd9GcRtfauMrA9C-keniEjT5s3j5hZmhHE07FidTySK_VInR5ETPX6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124744"/>
            <a:ext cx="1835099" cy="1222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новых встреч!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Желаю вам под Новый год</a:t>
            </a:r>
            <a:br>
              <a:rPr lang="ru-RU" dirty="0" smtClean="0"/>
            </a:br>
            <a:r>
              <a:rPr lang="ru-RU" dirty="0" smtClean="0"/>
              <a:t>Веселья звонкого, как лед,</a:t>
            </a:r>
            <a:br>
              <a:rPr lang="ru-RU" dirty="0" smtClean="0"/>
            </a:br>
            <a:r>
              <a:rPr lang="ru-RU" dirty="0" smtClean="0"/>
              <a:t>Улыбок светлых- как янтарь,</a:t>
            </a:r>
            <a:br>
              <a:rPr lang="ru-RU" dirty="0" smtClean="0"/>
            </a:br>
            <a:r>
              <a:rPr lang="ru-RU" dirty="0" smtClean="0"/>
              <a:t>Здоровья- как мороз в январь!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22" name="Picture 2" descr="C:\Users\Людмила\Desktop\Наташа2\IMG_20151224_1302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2534361" cy="1900771"/>
          </a:xfrm>
          <a:prstGeom prst="rect">
            <a:avLst/>
          </a:prstGeom>
          <a:noFill/>
        </p:spPr>
      </p:pic>
      <p:pic>
        <p:nvPicPr>
          <p:cNvPr id="30723" name="Picture 3" descr="C:\Users\Людмила\Desktop\Наташа2\IMG_20151224_144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84984"/>
            <a:ext cx="2699792" cy="2024844"/>
          </a:xfrm>
          <a:prstGeom prst="rect">
            <a:avLst/>
          </a:prstGeom>
          <a:noFill/>
        </p:spPr>
      </p:pic>
      <p:pic>
        <p:nvPicPr>
          <p:cNvPr id="30724" name="Picture 4" descr="C:\Users\Людмила\Desktop\Наташа2\IMG_20151224_130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9120"/>
            <a:ext cx="2939819" cy="2204864"/>
          </a:xfrm>
          <a:prstGeom prst="rect">
            <a:avLst/>
          </a:prstGeom>
          <a:noFill/>
        </p:spPr>
      </p:pic>
      <p:pic>
        <p:nvPicPr>
          <p:cNvPr id="30726" name="Picture 6" descr="http://ovkuse.com/img/DyPF7Dj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767733" cy="642753"/>
          </a:xfrm>
          <a:prstGeom prst="rect">
            <a:avLst/>
          </a:prstGeom>
          <a:noFill/>
        </p:spPr>
      </p:pic>
      <p:pic>
        <p:nvPicPr>
          <p:cNvPr id="30728" name="Picture 8" descr="http://nachalo4ka.ru/wp-content/uploads/2014/11/novogodnie-podarki-230x2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365104"/>
            <a:ext cx="1614686" cy="1614686"/>
          </a:xfrm>
          <a:prstGeom prst="rect">
            <a:avLst/>
          </a:prstGeom>
          <a:noFill/>
        </p:spPr>
      </p:pic>
      <p:pic>
        <p:nvPicPr>
          <p:cNvPr id="30730" name="Picture 10" descr="&amp;Kcy;&amp;acy;&amp;rcy;&amp;tcy;&amp;icy;&amp;ncy;&amp;kcy;&amp;icy; &amp;pcy;&amp;ocy; &amp;zcy;&amp;acy;&amp;pcy;&amp;rcy;&amp;ocy;&amp;scy;&amp;ucy; &amp;ncy;&amp;ocy;&amp;vcy;&amp;ocy;&amp;gcy;&amp;ocy;&amp;dcy;&amp;ncy;&amp;icy;&amp;ie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204864"/>
            <a:ext cx="1645497" cy="1095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71</TotalTime>
  <Words>56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Новогодний огонёк в 3 Д классе.</vt:lpstr>
      <vt:lpstr>Представление  </vt:lpstr>
      <vt:lpstr>Споём те,друзья…..</vt:lpstr>
      <vt:lpstr>Игры и конкурсы</vt:lpstr>
      <vt:lpstr>Новогоднее угощение</vt:lpstr>
      <vt:lpstr>До новых встреч!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огонёк в 3 Д классе.</dc:title>
  <dc:creator>Людмила</dc:creator>
  <cp:lastModifiedBy>Людмила</cp:lastModifiedBy>
  <cp:revision>8</cp:revision>
  <dcterms:created xsi:type="dcterms:W3CDTF">2016-01-04T13:42:44Z</dcterms:created>
  <dcterms:modified xsi:type="dcterms:W3CDTF">2016-01-04T14:54:18Z</dcterms:modified>
</cp:coreProperties>
</file>