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56" r:id="rId3"/>
    <p:sldId id="257" r:id="rId4"/>
    <p:sldId id="263" r:id="rId5"/>
    <p:sldId id="262" r:id="rId6"/>
    <p:sldId id="258" r:id="rId7"/>
    <p:sldId id="259" r:id="rId8"/>
    <p:sldId id="260" r:id="rId9"/>
    <p:sldId id="261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4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2D72-0C91-404A-95E2-2298BABE13DB}" type="datetimeFigureOut">
              <a:rPr lang="ru-RU" smtClean="0"/>
              <a:t>28.03.2016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66E8E-F6FE-4425-8046-A0CD61B7C5C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2D72-0C91-404A-95E2-2298BABE13DB}" type="datetimeFigureOut">
              <a:rPr lang="ru-RU" smtClean="0"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66E8E-F6FE-4425-8046-A0CD61B7C5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2D72-0C91-404A-95E2-2298BABE13DB}" type="datetimeFigureOut">
              <a:rPr lang="ru-RU" smtClean="0"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66E8E-F6FE-4425-8046-A0CD61B7C5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2D72-0C91-404A-95E2-2298BABE13DB}" type="datetimeFigureOut">
              <a:rPr lang="ru-RU" smtClean="0"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66E8E-F6FE-4425-8046-A0CD61B7C5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2D72-0C91-404A-95E2-2298BABE13DB}" type="datetimeFigureOut">
              <a:rPr lang="ru-RU" smtClean="0"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66E8E-F6FE-4425-8046-A0CD61B7C5C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2D72-0C91-404A-95E2-2298BABE13DB}" type="datetimeFigureOut">
              <a:rPr lang="ru-RU" smtClean="0"/>
              <a:t>28.03.2016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66E8E-F6FE-4425-8046-A0CD61B7C5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2D72-0C91-404A-95E2-2298BABE13DB}" type="datetimeFigureOut">
              <a:rPr lang="ru-RU" smtClean="0"/>
              <a:t>28.03.2016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66E8E-F6FE-4425-8046-A0CD61B7C5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2D72-0C91-404A-95E2-2298BABE13DB}" type="datetimeFigureOut">
              <a:rPr lang="ru-RU" smtClean="0"/>
              <a:t>28.03.2016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66E8E-F6FE-4425-8046-A0CD61B7C5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2D72-0C91-404A-95E2-2298BABE13DB}" type="datetimeFigureOut">
              <a:rPr lang="ru-RU" smtClean="0"/>
              <a:t>28.03.2016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66E8E-F6FE-4425-8046-A0CD61B7C5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2D72-0C91-404A-95E2-2298BABE13DB}" type="datetimeFigureOut">
              <a:rPr lang="ru-RU" smtClean="0"/>
              <a:t>28.03.2016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66E8E-F6FE-4425-8046-A0CD61B7C5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2D72-0C91-404A-95E2-2298BABE13DB}" type="datetimeFigureOut">
              <a:rPr lang="ru-RU" smtClean="0"/>
              <a:t>28.03.2016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7C66E8E-F6FE-4425-8046-A0CD61B7C5C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1B22D72-0C91-404A-95E2-2298BABE13DB}" type="datetimeFigureOut">
              <a:rPr lang="ru-RU" smtClean="0"/>
              <a:t>28.03.2016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66E8E-F6FE-4425-8046-A0CD61B7C5CC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4/46/Parnassius_mnemosyne2.JPG" TargetMode="External"/><Relationship Id="rId2" Type="http://schemas.openxmlformats.org/officeDocument/2006/relationships/slideLayout" Target="../slideLayouts/slideLayout2.xml"/><Relationship Id="rId1" Type="http://schemas.openxmlformats.org/officeDocument/2006/relationships/audio" Target="3.wav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audio" Target="2.wav" TargetMode="Externa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1000108"/>
            <a:ext cx="7254358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Бабочки, </a:t>
            </a:r>
          </a:p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занесенные </a:t>
            </a:r>
          </a:p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в Красную книгу </a:t>
            </a:r>
          </a:p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Мордовии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Pericallia matronul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1274" y="500042"/>
            <a:ext cx="8412692" cy="535353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28662" y="5934670"/>
            <a:ext cx="70815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Медведица-хозяйка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Aglia tau pai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57166"/>
            <a:ext cx="7715304" cy="5433773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71472" y="5934670"/>
            <a:ext cx="81013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Павлиноглазка рыжая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00298" y="5715016"/>
            <a:ext cx="41535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Подалирий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7892" name="Picture 4" descr="https://upload.wikimedia.org/wikipedia/commons/thumb/2/2e/Iphiclides_podalirius_MHNT_CUT_2013_3_9_Male_Dos_Cahors.jpg/169px-Iphiclides_podalirius_MHNT_CUT_2013_3_9_Male_Dos_Cahor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500042"/>
            <a:ext cx="6286544" cy="49862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Limenitis populi MHNT CUT 2013 316 Condat (Cantal) Do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57166"/>
            <a:ext cx="7786742" cy="514353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28596" y="5715016"/>
            <a:ext cx="80307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Ленточник тополевый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Parnassius.apollo.mount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357166"/>
            <a:ext cx="5898119" cy="442915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4643446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Апполон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обыкновенный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Zygaena carniolica 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85728"/>
            <a:ext cx="7072362" cy="528641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28662" y="5643578"/>
            <a:ext cx="73757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Пестрянка глазчатая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Содержимое 4" descr="Файл:Parnassius mnemosyne2.JPG">
            <a:hlinkClick r:id="rId3"/>
          </p:cNvPr>
          <p:cNvPicPr>
            <a:picLocks noGrp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785786" y="214290"/>
            <a:ext cx="7581900" cy="5486400"/>
          </a:xfrm>
        </p:spPr>
      </p:pic>
      <p:pic>
        <p:nvPicPr>
          <p:cNvPr id="4" name="3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9601200" y="48006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500298" y="5643578"/>
            <a:ext cx="42173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Мнемозина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Tm="13954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50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71472" y="285728"/>
            <a:ext cx="7696200" cy="5130800"/>
          </a:xfrm>
        </p:spPr>
      </p:pic>
      <p:pic>
        <p:nvPicPr>
          <p:cNvPr id="4" name="2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9829800" y="48768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85720" y="5572140"/>
            <a:ext cx="79262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Медведица пурпурная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Tm="21609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65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Nymphalis antiop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85728"/>
            <a:ext cx="7851280" cy="5510713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916403" y="3244334"/>
            <a:ext cx="1311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Траурница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786050" y="5934670"/>
            <a:ext cx="39097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Траурница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Papilio Machaon imago 0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8392614" cy="558490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078948" y="3244334"/>
            <a:ext cx="9861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Махаон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357554" y="5934670"/>
            <a:ext cx="28441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Махаон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DianeJL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85728"/>
            <a:ext cx="8139260" cy="5564297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379590" y="3244334"/>
            <a:ext cx="2384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Поликсена (бабочка)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714612" y="5934670"/>
            <a:ext cx="39555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Поликсена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Laothoe amurensi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46" y="285728"/>
            <a:ext cx="8675434" cy="5331452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85720" y="5103674"/>
            <a:ext cx="850014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Амурский бражник, </a:t>
            </a:r>
            <a:endParaRPr lang="ru-RU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или</a:t>
            </a:r>
            <a:r>
              <a:rPr lang="ru-RU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 осиновый бражник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</TotalTime>
  <Words>33</Words>
  <Application>Microsoft Office PowerPoint</Application>
  <PresentationFormat>Экран (4:3)</PresentationFormat>
  <Paragraphs>20</Paragraphs>
  <Slides>13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Школа</dc:creator>
  <cp:lastModifiedBy>Школа</cp:lastModifiedBy>
  <cp:revision>2</cp:revision>
  <dcterms:created xsi:type="dcterms:W3CDTF">2016-03-28T05:56:10Z</dcterms:created>
  <dcterms:modified xsi:type="dcterms:W3CDTF">2016-03-28T06:15:51Z</dcterms:modified>
</cp:coreProperties>
</file>