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547"/>
    <a:srgbClr val="D8C5FF"/>
    <a:srgbClr val="C7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30EB-B006-4258-9E3E-B5BFDF5DBE1A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A540-39D5-4502-A1BC-FE3F1AF3F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7FD4-B265-407B-BCB5-C0F36D5076A2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97CC-5F01-4677-AAB4-545CFD395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78CA-3B81-4EF6-A1E6-44D41480710F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527F-6E5F-410B-9B14-70F8DF57E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30F6-45E6-4901-A495-CA0BBEB763B6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9A23-EEA4-4AFC-880D-F12B2D487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FF0A-EC9D-4025-A495-A0D07F334AD3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6383-F4AD-4276-92F9-95C0A426B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A1CF-A71A-4743-BDB2-0D00B7A85C94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B6B8-4A17-4489-B9E4-4F595940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3D53-92A1-4FB4-A296-5B0EFAA61343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F0BA-C346-441A-8138-1C6B4CCD3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60D8-6244-4167-A44E-5193C68AC6EB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FBDE-7D5F-4932-8C3B-5DF37CA5C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0D04-B9EB-40BF-885A-2F9FF6467EAC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4D4-7CD2-4D5C-9ECC-ACE5E772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8908-93C9-4E0A-A11C-52E70A50F1C3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E154-2869-402E-8FC7-1014FD073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CF36-CDA6-49D9-AD03-22FDFBA75BA1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090C-7E78-4A8B-A869-EE433500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0">
              <a:srgbClr val="CC99FF"/>
            </a:gs>
            <a:gs pos="82001">
              <a:srgbClr val="99CCFF"/>
            </a:gs>
            <a:gs pos="100000">
              <a:srgbClr val="CCCCFF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ECA1A-BC69-44AD-819D-67F096A7AEDF}" type="datetimeFigureOut">
              <a:rPr lang="ru-RU"/>
              <a:pPr>
                <a:defRPr/>
              </a:pPr>
              <a:t>02.04.2016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AECEA-508A-43F2-9A57-DADE038FF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D8C5FF"/>
          </a:solidFill>
          <a:ln w="215900" cmpd="thickThin">
            <a:solidFill>
              <a:srgbClr val="7030A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10" descr="69415775_0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288" y="4375150"/>
            <a:ext cx="16287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2" descr="69415943_10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4581525"/>
            <a:ext cx="11128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67543" y="908720"/>
            <a:ext cx="8339447" cy="5623705"/>
            <a:chOff x="467543" y="2420888"/>
            <a:chExt cx="8339447" cy="4278264"/>
          </a:xfrm>
        </p:grpSpPr>
        <p:sp>
          <p:nvSpPr>
            <p:cNvPr id="2" name="TextBox 1"/>
            <p:cNvSpPr txBox="1"/>
            <p:nvPr/>
          </p:nvSpPr>
          <p:spPr>
            <a:xfrm>
              <a:off x="1547813" y="5013325"/>
              <a:ext cx="5799137" cy="16858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Подготовила: </a:t>
              </a: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: 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Звягина Марина Александровна, воспитатель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МКДОУ «Детский сад «Сказка»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Г. Сухиничи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2016 г.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7543" y="2420888"/>
              <a:ext cx="8339447" cy="231801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Мастер-класс по нетрадиционному рисованию:</a:t>
              </a:r>
            </a:p>
            <a:p>
              <a:pPr algn="ctr">
                <a:defRPr/>
              </a:pPr>
              <a:r>
                <a:rPr lang="ru-RU" sz="4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rPr>
                <a:t>рисование пеной для бритья</a:t>
              </a:r>
              <a:endPara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"/>
            <a:ext cx="3744416" cy="3501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351412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1008"/>
            <a:ext cx="3832861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388296" cy="3329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51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840760" cy="792088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Рисование на пене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847712"/>
            <a:ext cx="5976664" cy="3893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908720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Материалы: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+mn-lt"/>
              </a:rPr>
              <a:t>Глубокая посуда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+mn-lt"/>
              </a:rPr>
              <a:t>Ватные палочки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+mn-lt"/>
              </a:rPr>
              <a:t>Пена для бритья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+mn-lt"/>
              </a:rPr>
              <a:t>Гуашь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4896544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200900" cy="1570037"/>
          </a:xfrm>
        </p:spPr>
        <p:txBody>
          <a:bodyPr/>
          <a:lstStyle/>
          <a:p>
            <a:r>
              <a:rPr lang="ru-RU" u="sng" dirty="0" smtClean="0"/>
              <a:t>1. Наливаем пену в емкость и распределяем лопаткой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7337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ru-RU" u="sng" dirty="0" smtClean="0"/>
              <a:t>2.Добавляем краски</a:t>
            </a:r>
            <a:endParaRPr lang="ru-RU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844825"/>
            <a:ext cx="547260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8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sz="3200" u="sng" dirty="0" smtClean="0"/>
              <a:t>3.Берем ватную палочку и рисуем</a:t>
            </a:r>
            <a:endParaRPr lang="ru-RU" sz="3200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4752528" cy="385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8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124744"/>
            <a:ext cx="5760640" cy="430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635080" cy="1268760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Рисуем </a:t>
            </a:r>
            <a:r>
              <a:rPr lang="ru-RU" b="1" dirty="0" smtClean="0">
                <a:latin typeface="Monotype Corsiva" panose="03010101010201010101" pitchFamily="66" charset="0"/>
              </a:rPr>
              <a:t>пеной </a:t>
            </a:r>
            <a:r>
              <a:rPr lang="ru-RU" b="1" dirty="0" smtClean="0">
                <a:latin typeface="Monotype Corsiva" panose="03010101010201010101" pitchFamily="66" charset="0"/>
              </a:rPr>
              <a:t>для бритья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/>
              <a:t>Материалы: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/>
              <a:t>заготовки «вафельных стаканчиков»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/>
              <a:t>пена для бритья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/>
              <a:t>Клей ПВА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/>
              <a:t>Кисточки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/>
              <a:t>Гуашевые или акриловые краски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5976664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913563" cy="1052513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Соединяем </a:t>
            </a:r>
            <a:r>
              <a:rPr lang="ru-RU" sz="3600" dirty="0" smtClean="0"/>
              <a:t>клей ПВА с </a:t>
            </a:r>
            <a:r>
              <a:rPr lang="ru-RU" sz="3600" dirty="0" smtClean="0"/>
              <a:t>пеной, добавляем красители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671888" cy="442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60" y="2276872"/>
            <a:ext cx="3960440" cy="4357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6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0" cy="432048"/>
          </a:xfrm>
        </p:spPr>
        <p:txBody>
          <a:bodyPr/>
          <a:lstStyle/>
          <a:p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/>
              <a:t/>
            </a:r>
            <a:br>
              <a:rPr lang="ru-RU" sz="3200" b="1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С </a:t>
            </a:r>
            <a:r>
              <a:rPr lang="ru-RU" sz="3200" b="1" dirty="0" smtClean="0"/>
              <a:t>помощью кисти наносим на заготовку оттенок нужного цвета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3816424" cy="4042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54" y="2708920"/>
            <a:ext cx="4145434" cy="396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55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1</Template>
  <TotalTime>117</TotalTime>
  <Words>80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Фокина Л. П. Шаблон 1</vt:lpstr>
      <vt:lpstr>Презентация PowerPoint</vt:lpstr>
      <vt:lpstr>Рисование на пене</vt:lpstr>
      <vt:lpstr>1. Наливаем пену в емкость и распределяем лопаткой</vt:lpstr>
      <vt:lpstr>2.Добавляем краски</vt:lpstr>
      <vt:lpstr>3.Берем ватную палочку и рисуем</vt:lpstr>
      <vt:lpstr>Презентация PowerPoint</vt:lpstr>
      <vt:lpstr>Рисуем пеной для бритья</vt:lpstr>
      <vt:lpstr>  Соединяем клей ПВА с пеной, добавляем красители</vt:lpstr>
      <vt:lpstr>   С помощью кисти наносим на заготовку оттенок нужного цвета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18</cp:revision>
  <dcterms:created xsi:type="dcterms:W3CDTF">2016-02-17T18:26:30Z</dcterms:created>
  <dcterms:modified xsi:type="dcterms:W3CDTF">2016-04-02T18:29:04Z</dcterms:modified>
</cp:coreProperties>
</file>