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9" r:id="rId5"/>
    <p:sldId id="266" r:id="rId6"/>
    <p:sldId id="258" r:id="rId7"/>
    <p:sldId id="262" r:id="rId8"/>
    <p:sldId id="261" r:id="rId9"/>
    <p:sldId id="264" r:id="rId10"/>
    <p:sldId id="265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6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6F68B"/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A7EB-2635-4F4A-87A0-28307177786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B0D7-7F70-43E0-AAA5-0E4ED87B9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7"/>
            <a:ext cx="6286544" cy="207170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ndalus" pitchFamily="18" charset="-78"/>
              </a:rPr>
              <a:t>Домашние животные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643446"/>
            <a:ext cx="6643734" cy="17859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Воспитатель МДАНОУ детский сад №11 МО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Кореновский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район</a:t>
            </a: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Сейвач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Л.Е.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Гусыня и гусёнок</a:t>
            </a:r>
            <a:endParaRPr lang="ru-RU" dirty="0"/>
          </a:p>
        </p:txBody>
      </p:sp>
      <p:pic>
        <p:nvPicPr>
          <p:cNvPr id="8194" name="Picture 2" descr="C:\Users\Позитроника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3844241" cy="4896435"/>
          </a:xfrm>
          <a:prstGeom prst="rect">
            <a:avLst/>
          </a:prstGeom>
          <a:noFill/>
        </p:spPr>
      </p:pic>
      <p:pic>
        <p:nvPicPr>
          <p:cNvPr id="8195" name="Picture 3" descr="C:\Users\Позитроника\Desktop\отечественный-гусенок-24563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67550"/>
            <a:ext cx="2828916" cy="236988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158062" cy="558325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/>
          <a:lstStyle/>
          <a:p>
            <a:r>
              <a:rPr lang="ru-RU" dirty="0" smtClean="0"/>
              <a:t>Корова и телёнок</a:t>
            </a:r>
            <a:endParaRPr lang="ru-RU" dirty="0"/>
          </a:p>
        </p:txBody>
      </p:sp>
      <p:pic>
        <p:nvPicPr>
          <p:cNvPr id="5122" name="Picture 2" descr="C:\Users\Позитроника\Desktop\zhivotnoe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357298"/>
            <a:ext cx="4929222" cy="3786214"/>
          </a:xfrm>
          <a:prstGeom prst="rect">
            <a:avLst/>
          </a:prstGeom>
          <a:noFill/>
        </p:spPr>
      </p:pic>
      <p:pic>
        <p:nvPicPr>
          <p:cNvPr id="5123" name="Picture 3" descr="C:\Users\Позитроника\Desktop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2205061" cy="288687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Лошадь и жеребёнок</a:t>
            </a:r>
            <a:endParaRPr lang="ru-RU" dirty="0"/>
          </a:p>
        </p:txBody>
      </p:sp>
      <p:pic>
        <p:nvPicPr>
          <p:cNvPr id="4099" name="Picture 3" descr="C:\Users\Позитроника\Desktop\02labgi0l1238704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143248"/>
            <a:ext cx="2582062" cy="3197229"/>
          </a:xfrm>
          <a:prstGeom prst="rect">
            <a:avLst/>
          </a:prstGeom>
          <a:noFill/>
        </p:spPr>
      </p:pic>
      <p:pic>
        <p:nvPicPr>
          <p:cNvPr id="3074" name="Picture 2" descr="C:\Users\Позитроника\Desktop\0012-013-Losh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85861"/>
            <a:ext cx="554356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143000"/>
          </a:xfrm>
        </p:spPr>
        <p:txBody>
          <a:bodyPr/>
          <a:lstStyle/>
          <a:p>
            <a:r>
              <a:rPr lang="ru-RU" dirty="0" smtClean="0"/>
              <a:t>Коза и козлёнок</a:t>
            </a:r>
            <a:endParaRPr lang="ru-RU" dirty="0"/>
          </a:p>
        </p:txBody>
      </p:sp>
      <p:pic>
        <p:nvPicPr>
          <p:cNvPr id="3074" name="Picture 2" descr="C:\Users\Позитроника\Desktop\03labgi0l1238704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14686"/>
            <a:ext cx="2096859" cy="2840039"/>
          </a:xfrm>
          <a:prstGeom prst="rect">
            <a:avLst/>
          </a:prstGeom>
          <a:noFill/>
        </p:spPr>
      </p:pic>
      <p:pic>
        <p:nvPicPr>
          <p:cNvPr id="4100" name="Picture 4" descr="C:\Users\Позитроника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514353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Свинья и поросёнок</a:t>
            </a:r>
            <a:endParaRPr lang="ru-RU" dirty="0"/>
          </a:p>
        </p:txBody>
      </p:sp>
      <p:pic>
        <p:nvPicPr>
          <p:cNvPr id="10242" name="Picture 2" descr="C:\Users\Позитроника\Desktop\mdfa11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182" y="1643050"/>
            <a:ext cx="6600957" cy="4214842"/>
          </a:xfrm>
          <a:prstGeom prst="rect">
            <a:avLst/>
          </a:prstGeom>
          <a:noFill/>
        </p:spPr>
      </p:pic>
      <p:pic>
        <p:nvPicPr>
          <p:cNvPr id="10243" name="Picture 3" descr="C:\Users\Позитроника\Desktop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929198"/>
            <a:ext cx="2686050" cy="1695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и щенок</a:t>
            </a:r>
            <a:endParaRPr lang="ru-RU" dirty="0"/>
          </a:p>
        </p:txBody>
      </p:sp>
      <p:pic>
        <p:nvPicPr>
          <p:cNvPr id="2050" name="Picture 2" descr="C:\Users\Позитроника\Desktop\sobach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429288" cy="4714908"/>
          </a:xfrm>
          <a:prstGeom prst="rect">
            <a:avLst/>
          </a:prstGeom>
          <a:noFill/>
        </p:spPr>
      </p:pic>
      <p:pic>
        <p:nvPicPr>
          <p:cNvPr id="3" name="Picture 2" descr="C:\Users\Позитроника\Desktop\66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71876"/>
            <a:ext cx="2443150" cy="24630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/>
          <a:lstStyle/>
          <a:p>
            <a:r>
              <a:rPr lang="ru-RU" dirty="0" smtClean="0"/>
              <a:t>Кошка и котёнок</a:t>
            </a:r>
            <a:endParaRPr lang="ru-RU" dirty="0"/>
          </a:p>
        </p:txBody>
      </p:sp>
      <p:pic>
        <p:nvPicPr>
          <p:cNvPr id="6146" name="Picture 2" descr="C:\Users\Позитроника\Desktop\kosh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5110170" cy="4500594"/>
          </a:xfrm>
          <a:prstGeom prst="rect">
            <a:avLst/>
          </a:prstGeom>
          <a:noFill/>
        </p:spPr>
      </p:pic>
      <p:pic>
        <p:nvPicPr>
          <p:cNvPr id="6147" name="Picture 3" descr="C:\Users\Позитроника\Desktop\04labgi0l1238704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3071834" cy="27921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0007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Курица и цыплёнок</a:t>
            </a:r>
            <a:endParaRPr lang="ru-RU" dirty="0"/>
          </a:p>
        </p:txBody>
      </p:sp>
      <p:pic>
        <p:nvPicPr>
          <p:cNvPr id="6146" name="Picture 2" descr="C:\Users\Позитроника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14818"/>
            <a:ext cx="2143125" cy="2133600"/>
          </a:xfrm>
          <a:prstGeom prst="rect">
            <a:avLst/>
          </a:prstGeom>
          <a:noFill/>
        </p:spPr>
      </p:pic>
      <p:pic>
        <p:nvPicPr>
          <p:cNvPr id="6147" name="Picture 3" descr="C:\Users\Позитроника\Desktop\428e40d78f7f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4143404" cy="48831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/>
          <a:lstStyle/>
          <a:p>
            <a:r>
              <a:rPr lang="ru-RU" dirty="0" smtClean="0"/>
              <a:t>Утка и утёнок</a:t>
            </a:r>
            <a:endParaRPr lang="ru-RU" dirty="0"/>
          </a:p>
        </p:txBody>
      </p:sp>
      <p:pic>
        <p:nvPicPr>
          <p:cNvPr id="7170" name="Picture 2" descr="C:\Users\Позитроника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5929354" cy="4214842"/>
          </a:xfrm>
          <a:prstGeom prst="rect">
            <a:avLst/>
          </a:prstGeom>
          <a:noFill/>
        </p:spPr>
      </p:pic>
      <p:pic>
        <p:nvPicPr>
          <p:cNvPr id="7171" name="Picture 3" descr="C:\Users\Позитроника\Desktop\wallpapers_295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38600" cy="25241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45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Домашние животные</vt:lpstr>
      <vt:lpstr>Корова и телёнок</vt:lpstr>
      <vt:lpstr>Лошадь и жеребёнок</vt:lpstr>
      <vt:lpstr>Коза и козлёнок</vt:lpstr>
      <vt:lpstr>Свинья и поросёнок</vt:lpstr>
      <vt:lpstr>Собака и щенок</vt:lpstr>
      <vt:lpstr>Кошка и котёнок</vt:lpstr>
      <vt:lpstr>Курица и цыплёнок</vt:lpstr>
      <vt:lpstr>Утка и утёнок</vt:lpstr>
      <vt:lpstr>Гусыня и гусёнок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Позитроника</dc:creator>
  <cp:lastModifiedBy>Позитроника</cp:lastModifiedBy>
  <cp:revision>43</cp:revision>
  <dcterms:created xsi:type="dcterms:W3CDTF">2015-07-21T19:58:18Z</dcterms:created>
  <dcterms:modified xsi:type="dcterms:W3CDTF">2016-04-04T18:33:09Z</dcterms:modified>
</cp:coreProperties>
</file>