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FC563-CD10-45F5-AADF-958C2FEE53A6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6D0016-C012-45AF-8B84-F54D4AE3B5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FC563-CD10-45F5-AADF-958C2FEE53A6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6D0016-C012-45AF-8B84-F54D4AE3B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FC563-CD10-45F5-AADF-958C2FEE53A6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6D0016-C012-45AF-8B84-F54D4AE3B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FC563-CD10-45F5-AADF-958C2FEE53A6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6D0016-C012-45AF-8B84-F54D4AE3B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FC563-CD10-45F5-AADF-958C2FEE53A6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6D0016-C012-45AF-8B84-F54D4AE3B5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FC563-CD10-45F5-AADF-958C2FEE53A6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6D0016-C012-45AF-8B84-F54D4AE3B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FC563-CD10-45F5-AADF-958C2FEE53A6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6D0016-C012-45AF-8B84-F54D4AE3B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FC563-CD10-45F5-AADF-958C2FEE53A6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6D0016-C012-45AF-8B84-F54D4AE3B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FC563-CD10-45F5-AADF-958C2FEE53A6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6D0016-C012-45AF-8B84-F54D4AE3B5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FC563-CD10-45F5-AADF-958C2FEE53A6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6D0016-C012-45AF-8B84-F54D4AE3B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FC563-CD10-45F5-AADF-958C2FEE53A6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6D0016-C012-45AF-8B84-F54D4AE3B5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9EFC563-CD10-45F5-AADF-958C2FEE53A6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26D0016-C012-45AF-8B84-F54D4AE3B5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620688"/>
            <a:ext cx="6692280" cy="2016224"/>
          </a:xfrm>
        </p:spPr>
        <p:txBody>
          <a:bodyPr/>
          <a:lstStyle/>
          <a:p>
            <a:r>
              <a:rPr lang="ru-RU" dirty="0" smtClean="0"/>
              <a:t>Родительское собрание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221088"/>
            <a:ext cx="7406640" cy="2376264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Пономарева Ю.А </a:t>
            </a:r>
          </a:p>
        </p:txBody>
      </p:sp>
    </p:spTree>
    <p:extLst>
      <p:ext uri="{BB962C8B-B14F-4D97-AF65-F5344CB8AC3E}">
        <p14:creationId xmlns:p14="http://schemas.microsoft.com/office/powerpoint/2010/main" xmlns="" val="282663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жестокого обращения с детьми в семье.</a:t>
            </a:r>
          </a:p>
          <a:p>
            <a:pPr marL="82296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родителям представление о понятии жестокое обращение с детьми.</a:t>
            </a:r>
          </a:p>
          <a:p>
            <a:pPr marL="82296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1.Познакомить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с видами жестокого обращения с детьми и  их последствиями;</a:t>
            </a: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Познакомить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правовой ответственности за жестокое обращение с детьми;</a:t>
            </a: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3.Содействовать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улучшению отношений между родителями и детьми, взаимопониманию и взаимоуважению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84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32656"/>
            <a:ext cx="7507560" cy="266429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– это будущее нашей страны. Каким станет будущее России и будущее наших детей зависит от многих причин и в первую очередь от того, какое воспитание, образование и развитие получат наши дети, как они будут подготовлены к жизни в этом мире.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5256584" cy="422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9626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620688"/>
            <a:ext cx="6211416" cy="504056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российской статистики: 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indent="-45720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насилие, в той или иной форме, совершается в каждой четвёртой российской семье.</a:t>
            </a:r>
          </a:p>
          <a:p>
            <a:pPr marL="484632" indent="-457200">
              <a:buFont typeface="Wingdings" panose="05000000000000000000" pitchFamily="2" charset="2"/>
              <a:buChar char="v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indent="-45720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2 миллионов детей в возрасте до 14 лет ежегодно избиваются родителями.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indent="-45720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 тысяч детей ежегодно убегают из дома, спасаясь от жестокого обращения в семье.</a:t>
            </a:r>
          </a:p>
          <a:p>
            <a:pPr marL="484632" indent="-457200">
              <a:buFont typeface="Wingdings" panose="05000000000000000000" pitchFamily="2" charset="2"/>
              <a:buChar char="v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indent="-45720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тысяч из них находятся в розыске.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indent="-45720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2 тысяч детей ежегодно сводят счеты с жизнью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997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1001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656840" y="404664"/>
            <a:ext cx="3660776" cy="13933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Существуют два вида наказания</a:t>
            </a:r>
            <a:endParaRPr lang="ru-RU" b="1" dirty="0"/>
          </a:p>
        </p:txBody>
      </p:sp>
      <p:sp>
        <p:nvSpPr>
          <p:cNvPr id="6" name="Стрелка вниз 5"/>
          <p:cNvSpPr/>
          <p:nvPr/>
        </p:nvSpPr>
        <p:spPr>
          <a:xfrm rot="1212217">
            <a:off x="2505471" y="1851878"/>
            <a:ext cx="1080120" cy="115212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214190" y="3155076"/>
            <a:ext cx="1944216" cy="12961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Физическое наказание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44208" y="3097426"/>
            <a:ext cx="2016224" cy="12100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Психологич</a:t>
            </a:r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ru-RU" dirty="0" err="1" smtClean="0">
                <a:solidFill>
                  <a:schemeClr val="tx1"/>
                </a:solidFill>
              </a:rPr>
              <a:t>еского</a:t>
            </a:r>
            <a:r>
              <a:rPr lang="ru-RU" dirty="0" smtClean="0">
                <a:solidFill>
                  <a:schemeClr val="tx1"/>
                </a:solidFill>
              </a:rPr>
              <a:t> наказания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630107">
            <a:off x="5777866" y="1736823"/>
            <a:ext cx="10795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9545" y="4625751"/>
            <a:ext cx="377445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40" y="4625751"/>
            <a:ext cx="3753650" cy="22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2927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Продолжите фразу…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850064"/>
            <a:ext cx="7579568" cy="208299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«Наказание ребёнка взрослым происходит, потому, что… 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«Как вы наказываете Вашего ребёнка… 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«Кто, по-вашему, более ответственен за воспитание ребёнка – родители или образовательное учреждение?»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04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124886"/>
          </a:xfrm>
        </p:spPr>
        <p:txBody>
          <a:bodyPr/>
          <a:lstStyle/>
          <a:p>
            <a:pPr algn="ctr"/>
            <a:r>
              <a:rPr lang="ru-RU" dirty="0" smtClean="0"/>
              <a:t>Ситуации </a:t>
            </a:r>
            <a:r>
              <a:rPr lang="ru-RU" dirty="0"/>
              <a:t>для </a:t>
            </a:r>
            <a:r>
              <a:rPr lang="ru-RU" dirty="0" smtClean="0"/>
              <a:t>анализа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6389687" cy="394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554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«Клубок»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676875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106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2985" y="95250"/>
            <a:ext cx="511492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3480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</TotalTime>
  <Words>240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Родительское собрание</vt:lpstr>
      <vt:lpstr>Слайд 2</vt:lpstr>
      <vt:lpstr>Слайд 3</vt:lpstr>
      <vt:lpstr>Слайд 4</vt:lpstr>
      <vt:lpstr>Слайд 5</vt:lpstr>
      <vt:lpstr>Продолжите фразу… </vt:lpstr>
      <vt:lpstr>Ситуации для анализа</vt:lpstr>
      <vt:lpstr>Игра «Клубок»</vt:lpstr>
      <vt:lpstr>Слайд 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User</dc:creator>
  <cp:lastModifiedBy>Любимая</cp:lastModifiedBy>
  <cp:revision>5</cp:revision>
  <dcterms:created xsi:type="dcterms:W3CDTF">2016-03-16T09:26:25Z</dcterms:created>
  <dcterms:modified xsi:type="dcterms:W3CDTF">2016-04-05T12:14:03Z</dcterms:modified>
</cp:coreProperties>
</file>