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0" y="3180445"/>
            <a:ext cx="1262481" cy="9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163001">
            <a:off x="3767004" y="3520529"/>
            <a:ext cx="1374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969833"/>
            <a:ext cx="1080120" cy="8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3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75885"/>
            <a:ext cx="1044116" cy="1043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19" y="2710629"/>
            <a:ext cx="1044116" cy="7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5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1497"/>
            <a:ext cx="1440160" cy="89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305478" cy="98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85" y="2695656"/>
            <a:ext cx="1187865" cy="8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5356" y="2802414"/>
            <a:ext cx="151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omir.in/img.php?pic=10&amp;file=l/images05/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780928"/>
            <a:ext cx="1224136" cy="9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5" y="3014085"/>
            <a:ext cx="756085" cy="100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ww.gameru.net/forum/uploads/1302632274/gallery_13942_499_515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6"/>
          <a:stretch>
            <a:fillRect/>
          </a:stretch>
        </p:blipFill>
        <p:spPr bwMode="auto">
          <a:xfrm>
            <a:off x="4211960" y="3126055"/>
            <a:ext cx="1044116" cy="933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5/58/Russian_space_suit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3875"/>
            <a:ext cx="936104" cy="112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5.nnm.ru/d/1/3/d/7/8ea0d6170de703f736c4aabff39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12" y="2265050"/>
            <a:ext cx="742544" cy="1089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0" y="2265050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34" y="2395359"/>
            <a:ext cx="716804" cy="104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31" y="2458672"/>
            <a:ext cx="656836" cy="93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1116124" cy="832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34" y="3074947"/>
            <a:ext cx="1187487" cy="75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0263" y="3331794"/>
            <a:ext cx="241987" cy="24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32496"/>
            <a:ext cx="1656184" cy="105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6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145</TotalTime>
  <Words>5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20</cp:revision>
  <dcterms:modified xsi:type="dcterms:W3CDTF">2016-04-03T14:51:38Z</dcterms:modified>
</cp:coreProperties>
</file>