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5293041-5340-4B0A-AD92-EA78BD827255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1A87BA4-93C9-4B55-8DF3-CC73346D82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293041-5340-4B0A-AD92-EA78BD827255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A87BA4-93C9-4B55-8DF3-CC73346D82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5293041-5340-4B0A-AD92-EA78BD827255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1A87BA4-93C9-4B55-8DF3-CC73346D82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293041-5340-4B0A-AD92-EA78BD827255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A87BA4-93C9-4B55-8DF3-CC73346D82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5293041-5340-4B0A-AD92-EA78BD827255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1A87BA4-93C9-4B55-8DF3-CC73346D82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293041-5340-4B0A-AD92-EA78BD827255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A87BA4-93C9-4B55-8DF3-CC73346D82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293041-5340-4B0A-AD92-EA78BD827255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A87BA4-93C9-4B55-8DF3-CC73346D82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293041-5340-4B0A-AD92-EA78BD827255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A87BA4-93C9-4B55-8DF3-CC73346D82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5293041-5340-4B0A-AD92-EA78BD827255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A87BA4-93C9-4B55-8DF3-CC73346D82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293041-5340-4B0A-AD92-EA78BD827255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A87BA4-93C9-4B55-8DF3-CC73346D82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293041-5340-4B0A-AD92-EA78BD827255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A87BA4-93C9-4B55-8DF3-CC73346D82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5293041-5340-4B0A-AD92-EA78BD827255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1A87BA4-93C9-4B55-8DF3-CC73346D82B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28670"/>
            <a:ext cx="7772400" cy="2786081"/>
          </a:xfrm>
        </p:spPr>
        <p:txBody>
          <a:bodyPr>
            <a:normAutofit/>
          </a:bodyPr>
          <a:lstStyle/>
          <a:p>
            <a:r>
              <a:rPr lang="ru-RU" dirty="0" smtClean="0"/>
              <a:t>Информационно-коммуникационные технологии в ДОУ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57686" y="4500570"/>
            <a:ext cx="4572032" cy="178595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Выполнила воспитатель МАДОУ «Детский сад 372»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Шарипова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анна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Менсуровна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User\Desktop\Новая папка (2)\inf1_jp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5357826"/>
            <a:ext cx="1443027" cy="1202351"/>
          </a:xfrm>
          <a:prstGeom prst="rect">
            <a:avLst/>
          </a:prstGeom>
          <a:noFill/>
        </p:spPr>
      </p:pic>
      <p:pic>
        <p:nvPicPr>
          <p:cNvPr id="1027" name="Picture 3" descr="C:\Users\User\Desktop\Новая папка (2)\img3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214290"/>
            <a:ext cx="2143140" cy="1603899"/>
          </a:xfrm>
          <a:prstGeom prst="rect">
            <a:avLst/>
          </a:prstGeom>
          <a:noFill/>
        </p:spPr>
      </p:pic>
      <p:pic>
        <p:nvPicPr>
          <p:cNvPr id="6" name="Picture 4" descr="C:\Users\User\Desktop\Новая папка (2)\238151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43636" y="214290"/>
            <a:ext cx="2333292" cy="1500197"/>
          </a:xfrm>
          <a:prstGeom prst="rect">
            <a:avLst/>
          </a:prstGeom>
          <a:noFill/>
        </p:spPr>
      </p:pic>
      <p:pic>
        <p:nvPicPr>
          <p:cNvPr id="4" name="Picture 2" descr="C:\Users\User\Desktop\Новая папка (2)\201036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68746" y="3786189"/>
            <a:ext cx="3240880" cy="26186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0001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Сочетание ИКТ связано с двумя видами технологий: информационными и коммуникационными.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Информационная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технология – комплекс методов, способов и средств, обеспечивающих хранение, обработку, передачу и отображение информации и ориентированных на повышение эффективности и производительности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труда. </a:t>
            </a:r>
          </a:p>
          <a:p>
            <a:pPr algn="just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Коммуникационные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технологии определяют методы, способы и средства взаимодействия человека с внешней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средой.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785794"/>
            <a:ext cx="7239000" cy="121444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Под </a:t>
            </a:r>
            <a:r>
              <a:rPr lang="ru-RU" sz="27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информационно-коммуникационными </a:t>
            </a:r>
            <a:r>
              <a:rPr lang="ru-RU" sz="27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технологиями подразумевается: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928802"/>
            <a:ext cx="8229600" cy="4071966"/>
          </a:xfrm>
        </p:spPr>
        <p:txBody>
          <a:bodyPr/>
          <a:lstStyle/>
          <a:p>
            <a:r>
              <a:rPr lang="ru-RU" dirty="0"/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использование компьютера, 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Интернета, 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телевизора, 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видео, DVD, CD, мультимедиа, 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аудиовизуального оборудования; то есть всего того, что может представлять широкие возможности для коммуникации. </a:t>
            </a:r>
          </a:p>
          <a:p>
            <a:endParaRPr lang="ru-RU" dirty="0"/>
          </a:p>
        </p:txBody>
      </p:sp>
      <p:pic>
        <p:nvPicPr>
          <p:cNvPr id="5123" name="Picture 3" descr="C:\Users\User\Desktop\Новая папка (2)\Interne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1428736"/>
            <a:ext cx="2808986" cy="1857388"/>
          </a:xfrm>
          <a:prstGeom prst="rect">
            <a:avLst/>
          </a:prstGeom>
          <a:noFill/>
        </p:spPr>
      </p:pic>
      <p:pic>
        <p:nvPicPr>
          <p:cNvPr id="9" name="Picture 3" descr="C:\Users\User\Desktop\Новая папка (2)\c6bd94b7dba2c4c4509fd63a07eba05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74" y="4857760"/>
            <a:ext cx="2621033" cy="17610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11532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Использование компьютерных технологий помогает: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92500" lnSpcReduction="10000"/>
          </a:bodyPr>
          <a:lstStyle/>
          <a:p>
            <a:pPr lvl="0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привлекать пассивных слушателей к активной деятельности;</a:t>
            </a:r>
          </a:p>
          <a:p>
            <a:pPr lvl="0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делать образовательную деятельность более наглядной и интенсивной;</a:t>
            </a:r>
          </a:p>
          <a:p>
            <a:pPr lvl="0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формировать информационную культуру у детей;</a:t>
            </a:r>
          </a:p>
          <a:p>
            <a:pPr lvl="0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активизировать познавательный интерес;</a:t>
            </a:r>
          </a:p>
          <a:p>
            <a:pPr lvl="0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реализовывать личностно-ориентированный и дифференцированный подходы в обучении;</a:t>
            </a:r>
          </a:p>
          <a:p>
            <a:pPr lvl="0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дисциплинировать самого воспитателя, формировать его интерес к работе;</a:t>
            </a:r>
          </a:p>
          <a:p>
            <a:pPr lvl="0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активизировать мыслительные процессы (анализ, синтез, сравнение и др.).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7929618" cy="1000156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Использование ИКТ в воспитательно-образовательном процессе позволяет:</a:t>
            </a:r>
            <a:endParaRPr lang="ru-RU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fontScale="62500" lnSpcReduction="20000"/>
          </a:bodyPr>
          <a:lstStyle/>
          <a:p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предъявлять информацию на экране монитора в игровой форме,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что вызывает 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у детей огромный интерес, так как это отвечает основному виду деятельности дошкольника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– игре;</a:t>
            </a:r>
            <a:endParaRPr lang="ru-RU" sz="3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ярко, образно, в доступной дошкольникам форме преподнести новый материал, что соответствует наглядно-образному мышлению детей дошкольного возраста; </a:t>
            </a:r>
          </a:p>
          <a:p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привлечь внимание детей движением, звуком, мультипликацией; </a:t>
            </a:r>
          </a:p>
          <a:p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поощрять детей при решении проблемной задачи, используя возможности учебной программы, что является стимулом для развития их познавательной активности; </a:t>
            </a: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развивать 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у дошкольников исследовательское поведение; </a:t>
            </a: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расширять </a:t>
            </a:r>
            <a:r>
              <a:rPr lang="ru-RU" sz="3800" dirty="0">
                <a:latin typeface="Times New Roman" pitchFamily="18" charset="0"/>
                <a:cs typeface="Times New Roman" pitchFamily="18" charset="0"/>
              </a:rPr>
              <a:t>творческие возможности самого педагога 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8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7239000" cy="1143000"/>
          </a:xfrm>
        </p:spPr>
        <p:txBody>
          <a:bodyPr>
            <a:noAutofit/>
          </a:bodyPr>
          <a:lstStyle/>
          <a:p>
            <a:pPr algn="ctr"/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своей работе педагог может использовать следующие средства 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информационно-коммуникационных технологий:</a:t>
            </a:r>
            <a:endParaRPr lang="ru-RU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957366"/>
            <a:ext cx="8229600" cy="4900634"/>
          </a:xfrm>
        </p:spPr>
        <p:txBody>
          <a:bodyPr>
            <a:normAutofit/>
          </a:bodyPr>
          <a:lstStyle/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Компьютер;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Мультимедийный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проектор;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Принтер, сканер;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Видеомагнитофон, DVD плейер;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Телевизор;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Магнитофон;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Фотоаппарат;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Видеокамера;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Электронные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доски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и др.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5" name="Picture 5" descr="C:\Users\User\Desktop\Новая папка (2)\imgpreview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92" y="1500174"/>
            <a:ext cx="1357322" cy="1357322"/>
          </a:xfrm>
          <a:prstGeom prst="rect">
            <a:avLst/>
          </a:prstGeom>
          <a:noFill/>
        </p:spPr>
      </p:pic>
      <p:pic>
        <p:nvPicPr>
          <p:cNvPr id="2050" name="Picture 2" descr="C:\Users\User\Desktop\Новая папка (2)\imgpreview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2643182"/>
            <a:ext cx="1534511" cy="1519242"/>
          </a:xfrm>
          <a:prstGeom prst="rect">
            <a:avLst/>
          </a:prstGeom>
          <a:noFill/>
        </p:spPr>
      </p:pic>
      <p:pic>
        <p:nvPicPr>
          <p:cNvPr id="2051" name="Picture 3" descr="C:\Users\User\Desktop\Новая папка (2)\mt8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15206" y="3357562"/>
            <a:ext cx="1719621" cy="1174588"/>
          </a:xfrm>
          <a:prstGeom prst="rect">
            <a:avLst/>
          </a:prstGeom>
          <a:noFill/>
        </p:spPr>
      </p:pic>
      <p:pic>
        <p:nvPicPr>
          <p:cNvPr id="2053" name="Picture 5" descr="C:\Users\User\Desktop\Новая папка (2)\28949845445-500x376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8016" y="5143512"/>
            <a:ext cx="1858385" cy="1397505"/>
          </a:xfrm>
          <a:prstGeom prst="rect">
            <a:avLst/>
          </a:prstGeom>
          <a:noFill/>
        </p:spPr>
      </p:pic>
      <p:pic>
        <p:nvPicPr>
          <p:cNvPr id="2054" name="Picture 6" descr="C:\Users\User\Desktop\Новая папка (2)\332736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00628" y="4429132"/>
            <a:ext cx="1614204" cy="11048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785818"/>
          </a:xfrm>
        </p:spPr>
        <p:txBody>
          <a:bodyPr>
            <a:normAutofit/>
          </a:bodyPr>
          <a:lstStyle/>
          <a:p>
            <a:pPr algn="ctr"/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настоящее время использование ИКТ в </a:t>
            </a:r>
            <a:r>
              <a:rPr lang="ru-RU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ДОУ заключается в следующем:</a:t>
            </a:r>
            <a:endParaRPr lang="ru-RU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Подбор иллюстративного и дополнительного материала к занятиям;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Обмен опытом, знакомство с наработкой других педагогов;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Создание презентации в программе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Power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Point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Использование цифровой фотоаппаратуры, видеокамеры;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Использование Интернета в педагогической деятельности;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Создание электронной почты, ведение сайта ДОУ;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Оформление буклетов;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Создание медиатек;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Делопроизводство и др.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User\Desktop\Новая папка (2)\икт-компетенц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4214818"/>
            <a:ext cx="2143140" cy="24288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308365" y="-553226"/>
            <a:ext cx="8229600" cy="867906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0"/>
            <a:ext cx="8515352" cy="7126295"/>
          </a:xfrm>
        </p:spPr>
        <p:txBody>
          <a:bodyPr>
            <a:norm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Согласно нормам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СанПиНа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должен быть использован телевизор с размером экрана по диагонали 59-69см. Высота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установки 1-1,3 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При работе, детей располагают на расстоянии не ближе 2-3 м и не дальше 5-5,5 м от экрана. Занятия с использованием компьютера для детей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5-7 лет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следует проводить не более одного раза в течение дня и не чаще трех раз 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неделю,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дни наиболее высокой работоспособности: во вторник, среду и четверг. После занятия с детьми проводят гимнастику для глаз. Непрерывная продолжительность работы с компьютером на занятиях для детей 5 лет не должна превышать 10 минут и для детей 6-7 лет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–15 минут.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User\Desktop\Новая папка (2)\imgprevie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4500570"/>
            <a:ext cx="2833690" cy="22145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Другая 7">
      <a:dk1>
        <a:srgbClr val="200E17"/>
      </a:dk1>
      <a:lt1>
        <a:srgbClr val="E2A7C8"/>
      </a:lt1>
      <a:dk2>
        <a:srgbClr val="E5BCDC"/>
      </a:dk2>
      <a:lt2>
        <a:srgbClr val="F4E7ED"/>
      </a:lt2>
      <a:accent1>
        <a:srgbClr val="B83D68"/>
      </a:accent1>
      <a:accent2>
        <a:srgbClr val="0084B4"/>
      </a:accent2>
      <a:accent3>
        <a:srgbClr val="DE6C36"/>
      </a:accent3>
      <a:accent4>
        <a:srgbClr val="00B0F0"/>
      </a:accent4>
      <a:accent5>
        <a:srgbClr val="005878"/>
      </a:accent5>
      <a:accent6>
        <a:srgbClr val="FA8D3D"/>
      </a:accent6>
      <a:hlink>
        <a:srgbClr val="FFDE66"/>
      </a:hlink>
      <a:folHlink>
        <a:srgbClr val="BDEDFF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79</TotalTime>
  <Words>477</Words>
  <Application>Microsoft Office PowerPoint</Application>
  <PresentationFormat>Экран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Изящная</vt:lpstr>
      <vt:lpstr>Информационно-коммуникационные технологии в ДОУ</vt:lpstr>
      <vt:lpstr>Сочетание ИКТ связано с двумя видами технологий: информационными и коммуникационными. </vt:lpstr>
      <vt:lpstr>Под информационно-коммуникационными технологиями подразумевается: </vt:lpstr>
      <vt:lpstr>Использование компьютерных технологий помогает: </vt:lpstr>
      <vt:lpstr>Использование ИКТ в воспитательно-образовательном процессе позволяет:</vt:lpstr>
      <vt:lpstr>В своей работе педагог может использовать следующие средства информационно-коммуникационных технологий:</vt:lpstr>
      <vt:lpstr>В настоящее время использование ИКТ в ДОУ заключается в следующем:</vt:lpstr>
      <vt:lpstr>Слайд 8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Информационно-коммуникационные технологии в ДОУ</dc:title>
  <dc:creator>User</dc:creator>
  <cp:lastModifiedBy>User</cp:lastModifiedBy>
  <cp:revision>14</cp:revision>
  <dcterms:created xsi:type="dcterms:W3CDTF">2016-01-16T19:17:47Z</dcterms:created>
  <dcterms:modified xsi:type="dcterms:W3CDTF">2016-04-04T18:40:48Z</dcterms:modified>
</cp:coreProperties>
</file>