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0" r:id="rId16"/>
    <p:sldId id="269" r:id="rId17"/>
    <p:sldId id="271" r:id="rId18"/>
    <p:sldId id="273" r:id="rId19"/>
    <p:sldId id="272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F9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40" autoAdjust="0"/>
    <p:restoredTop sz="94660"/>
  </p:normalViewPr>
  <p:slideViewPr>
    <p:cSldViewPr>
      <p:cViewPr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1FCB31F-93B1-42D5-9161-473434D1527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8FA4D64-DA8A-4247-878D-24292FCF8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2;\Desktop\Malen_kaya-strana-muzyka-bez-slov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1 младшая</a:t>
            </a:r>
            <a:r>
              <a:rPr lang="ru-RU" sz="5400" dirty="0" smtClean="0"/>
              <a:t> </a:t>
            </a:r>
            <a:r>
              <a:rPr lang="ru-RU" sz="5400" dirty="0" smtClean="0"/>
              <a:t>группа </a:t>
            </a:r>
            <a:r>
              <a:rPr lang="ru-RU" dirty="0" smtClean="0"/>
              <a:t>«Гномики»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Режимные моменты.</a:t>
            </a:r>
            <a:endParaRPr lang="ru-RU" dirty="0"/>
          </a:p>
        </p:txBody>
      </p:sp>
      <p:pic>
        <p:nvPicPr>
          <p:cNvPr id="1027" name="Picture 3" descr="C:\Users\пк\Desktop\Гномы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76384" y="3786190"/>
            <a:ext cx="3467616" cy="3071809"/>
          </a:xfrm>
          <a:prstGeom prst="rect">
            <a:avLst/>
          </a:prstGeom>
          <a:noFill/>
        </p:spPr>
      </p:pic>
      <p:pic>
        <p:nvPicPr>
          <p:cNvPr id="6" name="Malen_kaya-strana-muzyka-bez-slov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07246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F:\фото работа\IMG_20151126_1145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496"/>
            <a:ext cx="5334006" cy="4000504"/>
          </a:xfrm>
          <a:prstGeom prst="rect">
            <a:avLst/>
          </a:prstGeom>
          <a:noFill/>
        </p:spPr>
      </p:pic>
      <p:pic>
        <p:nvPicPr>
          <p:cNvPr id="9220" name="Picture 4" descr="F:\фото работа\IMG_20151126_1145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7853" y="0"/>
            <a:ext cx="5336147" cy="40021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фото работа\IMG_20151126_1145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ect">
            <a:avLst/>
          </a:prstGeom>
          <a:noFill/>
        </p:spPr>
      </p:pic>
      <p:pic>
        <p:nvPicPr>
          <p:cNvPr id="10242" name="Picture 2" descr="F:\фото работа\SDC128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8" y="3000372"/>
            <a:ext cx="5786442" cy="3857628"/>
          </a:xfrm>
          <a:prstGeom prst="rect">
            <a:avLst/>
          </a:prstGeom>
          <a:noFill/>
        </p:spPr>
      </p:pic>
      <p:pic>
        <p:nvPicPr>
          <p:cNvPr id="10243" name="Picture 3" descr="F:\фото работа\SDC128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43315"/>
            <a:ext cx="4279340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 vert="wordArtVert">
            <a:no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Зарядка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66" name="Picture 2" descr="F:\4маршируют_без_надпис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00240"/>
            <a:ext cx="8429684" cy="4857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фото работа\IMG_20151126_112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72132" cy="4214818"/>
          </a:xfrm>
          <a:prstGeom prst="rect">
            <a:avLst/>
          </a:prstGeom>
          <a:noFill/>
        </p:spPr>
      </p:pic>
      <p:pic>
        <p:nvPicPr>
          <p:cNvPr id="12291" name="Picture 3" descr="F:\фото работа\IMG_20151126_112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5" y="1214422"/>
            <a:ext cx="5143505" cy="3857628"/>
          </a:xfrm>
          <a:prstGeom prst="rect">
            <a:avLst/>
          </a:prstGeom>
          <a:noFill/>
        </p:spPr>
      </p:pic>
      <p:pic>
        <p:nvPicPr>
          <p:cNvPr id="12292" name="Picture 4" descr="F:\фото работа\IMG_20151126_1120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6125"/>
            <a:ext cx="5500694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фото работа\SDC128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43450" cy="3162300"/>
          </a:xfrm>
          <a:prstGeom prst="rect">
            <a:avLst/>
          </a:prstGeom>
          <a:noFill/>
        </p:spPr>
      </p:pic>
      <p:pic>
        <p:nvPicPr>
          <p:cNvPr id="14339" name="Picture 3" descr="F:\фото работа\SDC128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000369"/>
            <a:ext cx="5786446" cy="38576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2194" y="500042"/>
            <a:ext cx="64431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Непосредственно- образовательная деятельность</a:t>
            </a:r>
            <a:endParaRPr lang="ru-RU" sz="4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319" name="Picture 7" descr="F:\фото работа\SDC128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242"/>
            <a:ext cx="6715140" cy="44767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фото работа\SDC128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50657" cy="3500438"/>
          </a:xfrm>
          <a:prstGeom prst="rect">
            <a:avLst/>
          </a:prstGeom>
          <a:noFill/>
        </p:spPr>
      </p:pic>
      <p:pic>
        <p:nvPicPr>
          <p:cNvPr id="6" name="Picture 3" descr="F:\фото работа\SDC128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8" y="3714753"/>
            <a:ext cx="4714873" cy="3143248"/>
          </a:xfrm>
          <a:prstGeom prst="rect">
            <a:avLst/>
          </a:prstGeom>
          <a:noFill/>
        </p:spPr>
      </p:pic>
      <p:pic>
        <p:nvPicPr>
          <p:cNvPr id="7" name="Picture 3" descr="F:\фото работа\SDC128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73479"/>
            <a:ext cx="5226782" cy="3484521"/>
          </a:xfrm>
          <a:prstGeom prst="rect">
            <a:avLst/>
          </a:prstGeom>
          <a:noFill/>
        </p:spPr>
      </p:pic>
      <p:pic>
        <p:nvPicPr>
          <p:cNvPr id="8" name="Picture 2" descr="F:\фото работа\SDC128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2149" y="0"/>
            <a:ext cx="3921851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F:\фото работа\SDC128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57813" cy="3571876"/>
          </a:xfrm>
          <a:prstGeom prst="rect">
            <a:avLst/>
          </a:prstGeom>
          <a:noFill/>
        </p:spPr>
      </p:pic>
      <p:pic>
        <p:nvPicPr>
          <p:cNvPr id="4" name="Picture 5" descr="F:\фото работа\SDC128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1971" y="3643314"/>
            <a:ext cx="4822029" cy="3214686"/>
          </a:xfrm>
          <a:prstGeom prst="rect">
            <a:avLst/>
          </a:prstGeom>
          <a:noFill/>
        </p:spPr>
      </p:pic>
      <p:pic>
        <p:nvPicPr>
          <p:cNvPr id="15365" name="Picture 5" descr="F:\фото работа\SDC128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0"/>
            <a:ext cx="3643306" cy="3857628"/>
          </a:xfrm>
          <a:prstGeom prst="rect">
            <a:avLst/>
          </a:prstGeom>
          <a:noFill/>
        </p:spPr>
      </p:pic>
      <p:pic>
        <p:nvPicPr>
          <p:cNvPr id="15367" name="Picture 7" descr="F:\фото работа\SDC128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0438"/>
            <a:ext cx="4286244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6" descr="F:\фото работа\SDC128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-1" y="-1"/>
            <a:ext cx="4643438" cy="3286125"/>
          </a:xfrm>
          <a:prstGeom prst="rect">
            <a:avLst/>
          </a:prstGeom>
          <a:noFill/>
        </p:spPr>
      </p:pic>
      <p:pic>
        <p:nvPicPr>
          <p:cNvPr id="4" name="Picture 6" descr="F:\фото работа\SDC128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107654" y="3500438"/>
            <a:ext cx="5036343" cy="3357562"/>
          </a:xfrm>
          <a:prstGeom prst="rect">
            <a:avLst/>
          </a:prstGeom>
          <a:noFill/>
        </p:spPr>
      </p:pic>
      <p:pic>
        <p:nvPicPr>
          <p:cNvPr id="5" name="Picture 4" descr="F:\фото работа\SDC128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3"/>
            <a:ext cx="4208243" cy="3500438"/>
          </a:xfrm>
          <a:prstGeom prst="rect">
            <a:avLst/>
          </a:prstGeom>
          <a:noFill/>
        </p:spPr>
      </p:pic>
      <p:pic>
        <p:nvPicPr>
          <p:cNvPr id="6" name="Picture 2" descr="F:\фото работа\SDC128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4107657" y="0"/>
            <a:ext cx="5036343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8" descr="F:\фото работа\SDC128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7" y="3286124"/>
            <a:ext cx="5357814" cy="3571876"/>
          </a:xfrm>
          <a:prstGeom prst="rect">
            <a:avLst/>
          </a:prstGeom>
          <a:noFill/>
        </p:spPr>
      </p:pic>
      <p:pic>
        <p:nvPicPr>
          <p:cNvPr id="4" name="Picture 3" descr="F:\фото работа\SDC128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929058" cy="38729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Наши будни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F:\385274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500306"/>
            <a:ext cx="5923676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Подготовка ко сну, сон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386" name="Picture 2" descr="F:\YFC39kzB6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713947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фото работа\SDC128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5143504" cy="3429003"/>
          </a:xfrm>
          <a:prstGeom prst="rect">
            <a:avLst/>
          </a:prstGeom>
          <a:noFill/>
        </p:spPr>
      </p:pic>
      <p:pic>
        <p:nvPicPr>
          <p:cNvPr id="17414" name="Picture 6" descr="F:\фото работа\SDC128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6" y="3286124"/>
            <a:ext cx="5357814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фото работа\SDC128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08709" cy="3429000"/>
          </a:xfrm>
          <a:prstGeom prst="rect">
            <a:avLst/>
          </a:prstGeom>
          <a:noFill/>
        </p:spPr>
      </p:pic>
      <p:pic>
        <p:nvPicPr>
          <p:cNvPr id="3" name="Picture 4" descr="F:\фото работа\SDC128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7" y="3428997"/>
            <a:ext cx="5143504" cy="34290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фото работа\SDC128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64971" cy="3643314"/>
          </a:xfrm>
          <a:prstGeom prst="rect">
            <a:avLst/>
          </a:prstGeom>
          <a:noFill/>
        </p:spPr>
      </p:pic>
      <p:pic>
        <p:nvPicPr>
          <p:cNvPr id="3" name="Picture 5" descr="F:\фото работа\SDC128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1" y="3143249"/>
            <a:ext cx="5572129" cy="37147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9791" y="2786058"/>
            <a:ext cx="70044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работа\IMG_20151126_092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16" cy="5602323"/>
          </a:xfrm>
          <a:prstGeom prst="rect">
            <a:avLst/>
          </a:prstGeom>
          <a:noFill/>
        </p:spPr>
      </p:pic>
      <p:pic>
        <p:nvPicPr>
          <p:cNvPr id="2051" name="Picture 3" descr="F:\фото работа\IMG_20151126_0921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786058"/>
            <a:ext cx="5429255" cy="4071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работа\IMG_20151126_1022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9996" y="1571612"/>
            <a:ext cx="5334004" cy="4000504"/>
          </a:xfrm>
          <a:prstGeom prst="rect">
            <a:avLst/>
          </a:prstGeom>
          <a:noFill/>
        </p:spPr>
      </p:pic>
      <p:pic>
        <p:nvPicPr>
          <p:cNvPr id="3075" name="Picture 3" descr="F:\фото работа\IMG_20151126_102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00628" cy="3750472"/>
          </a:xfrm>
          <a:prstGeom prst="rect">
            <a:avLst/>
          </a:prstGeom>
          <a:noFill/>
        </p:spPr>
      </p:pic>
      <p:pic>
        <p:nvPicPr>
          <p:cNvPr id="3076" name="Picture 4" descr="F:\фото работа\IMG_20151127_1620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2748784"/>
            <a:ext cx="3857620" cy="4109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F:\фото работа\IMG_20151126_1118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57751" cy="3643314"/>
          </a:xfrm>
          <a:prstGeom prst="rect">
            <a:avLst/>
          </a:prstGeom>
          <a:noFill/>
        </p:spPr>
      </p:pic>
      <p:pic>
        <p:nvPicPr>
          <p:cNvPr id="4098" name="Picture 2" descr="F:\фото работа\IMG_20151126_092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3464" y="642918"/>
            <a:ext cx="4400536" cy="3300402"/>
          </a:xfrm>
          <a:prstGeom prst="rect">
            <a:avLst/>
          </a:prstGeom>
          <a:noFill/>
        </p:spPr>
      </p:pic>
      <p:pic>
        <p:nvPicPr>
          <p:cNvPr id="4099" name="Picture 3" descr="F:\фото работа\SDC128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3248044"/>
            <a:ext cx="5414934" cy="36099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фото работа\IMG_20151125_1645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pic>
        <p:nvPicPr>
          <p:cNvPr id="5123" name="Picture 3" descr="F:\фото работа\IMG_20151126_0923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20" y="1714488"/>
            <a:ext cx="4286280" cy="38576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masha_bear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13071" y="571480"/>
            <a:ext cx="5517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кушаем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фото работа\IMG_20151126_1116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3214687"/>
            <a:ext cx="4857752" cy="3643314"/>
          </a:xfrm>
          <a:prstGeom prst="rect">
            <a:avLst/>
          </a:prstGeom>
          <a:noFill/>
        </p:spPr>
      </p:pic>
      <p:pic>
        <p:nvPicPr>
          <p:cNvPr id="8196" name="Picture 4" descr="F:\фото работа\IMG_20151126_1117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5286380" cy="45941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F:\фото работа\IMG_20151126_1117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2563873"/>
            <a:ext cx="5500694" cy="4294127"/>
          </a:xfrm>
          <a:prstGeom prst="rect">
            <a:avLst/>
          </a:prstGeom>
          <a:noFill/>
        </p:spPr>
      </p:pic>
      <p:pic>
        <p:nvPicPr>
          <p:cNvPr id="4" name="Picture 3" descr="F:\фото работа\IMG_20151126_1116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3643320" cy="4857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178</TotalTime>
  <Words>26</Words>
  <Application>Microsoft Office PowerPoint</Application>
  <PresentationFormat>Экран (4:3)</PresentationFormat>
  <Paragraphs>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dla-detej07</vt:lpstr>
      <vt:lpstr>1 младшая группа «Гномики»</vt:lpstr>
      <vt:lpstr>Наши будни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Зарядка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Подготовка ко сну, сон</vt:lpstr>
      <vt:lpstr>Слайд 21</vt:lpstr>
      <vt:lpstr>Слайд 22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Ясельная группа «Гномики»</dc:title>
  <dc:creator>пк</dc:creator>
  <cp:lastModifiedBy>пк</cp:lastModifiedBy>
  <cp:revision>19</cp:revision>
  <dcterms:created xsi:type="dcterms:W3CDTF">2015-11-29T11:24:33Z</dcterms:created>
  <dcterms:modified xsi:type="dcterms:W3CDTF">2016-04-07T14:17:10Z</dcterms:modified>
</cp:coreProperties>
</file>