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  <p:sldId id="259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5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2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8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4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9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5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01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3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1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0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3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94EBD0-5A5B-4B20-B8FB-4C1C6DA13FE0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80091-84B5-4222-9BA7-4C4793FEA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48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7" r="18648"/>
          <a:stretch/>
        </p:blipFill>
        <p:spPr>
          <a:xfrm>
            <a:off x="7236296" y="-1"/>
            <a:ext cx="1907704" cy="143073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852936"/>
            <a:ext cx="207645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74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c.nextgame.net/upload/iblock/404/Smeshariki-Zimnie-Igri-Jewel-Game-For-PC-3.jpg?height=600" TargetMode="External"/><Relationship Id="rId2" Type="http://schemas.openxmlformats.org/officeDocument/2006/relationships/hyperlink" Target="http://0lik.ru/uploads/posts/2009-11/1259216535_0lik.ru_smeshariki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91" y="764704"/>
            <a:ext cx="856073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0066"/>
                </a:solidFill>
                <a:latin typeface="Arial Black" pitchFamily="34" charset="0"/>
              </a:rPr>
              <a:t>Словесный футбол с </a:t>
            </a:r>
            <a:r>
              <a:rPr lang="ru-RU" sz="6600" dirty="0" err="1" smtClean="0">
                <a:solidFill>
                  <a:srgbClr val="000066"/>
                </a:solidFill>
                <a:latin typeface="Arial Black" pitchFamily="34" charset="0"/>
              </a:rPr>
              <a:t>Крошем</a:t>
            </a:r>
            <a:endParaRPr lang="ru-RU" sz="66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algn="ctr"/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(СЛОВАРНЫЕ СЛОВА)</a:t>
            </a:r>
            <a:endParaRPr lang="ru-RU" sz="24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8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8128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ЯГ … ДА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100392" y="6371016"/>
            <a:ext cx="792088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7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011E-6 L -0.05504 -0.5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2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-0.05208 -0.4916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-24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Г </a:t>
            </a:r>
            <a:r>
              <a:rPr lang="ru-RU" sz="8800" dirty="0">
                <a:solidFill>
                  <a:srgbClr val="000066"/>
                </a:solidFill>
                <a:latin typeface="Arial Black" pitchFamily="34" charset="0"/>
              </a:rPr>
              <a:t>… </a:t>
            </a:r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РОД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7956376" y="6371016"/>
            <a:ext cx="936104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6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8529E-6 L -0.33784 -0.376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92" y="-188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017E-7 L -0.34565 -0.386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19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8128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К … ПУСТА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7920372" y="6118988"/>
            <a:ext cx="936104" cy="504056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2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-0.14653 -0.492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-24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-0.14653 -0.5023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-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С </a:t>
            </a:r>
            <a:r>
              <a:rPr lang="ru-RU" sz="8800" dirty="0">
                <a:solidFill>
                  <a:srgbClr val="000066"/>
                </a:solidFill>
                <a:latin typeface="Arial Black" pitchFamily="34" charset="0"/>
              </a:rPr>
              <a:t>… </a:t>
            </a:r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РОКА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000066"/>
                </a:solidFill>
                <a:latin typeface="Arial Black" pitchFamily="34" charset="0"/>
              </a:rPr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000066"/>
                </a:solidFill>
                <a:latin typeface="Arial Black" pitchFamily="34" charset="0"/>
              </a:rPr>
              <a:t>О</a:t>
            </a: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7812360" y="6371016"/>
            <a:ext cx="1008112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6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8529E-6 L -0.33784 -0.376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92" y="-188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017E-7 L -0.34565 -0.386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19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556792"/>
            <a:ext cx="90364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М    Л    ДЦ    !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1274989" y="1581127"/>
            <a:ext cx="1354005" cy="13570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3707904" y="1646308"/>
            <a:ext cx="1354005" cy="13570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7092280" y="1646308"/>
            <a:ext cx="1354005" cy="13570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5927" y="1499348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8842" y="1536369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93218" y="1556792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Ы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2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47667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http://0lik.ru/uploads/posts/2009-11/1259216535_0lik.ru_smeshariki.jpg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1286" y="875869"/>
            <a:ext cx="87611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http://pc.nextgame.net/upload/iblock/404/Smeshariki-Zimnie-Igri-Jewel-Game-For-PC-3.jpg?height=600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9" y="1556792"/>
            <a:ext cx="64087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Б … РЁЗА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000066"/>
                </a:solidFill>
                <a:latin typeface="Arial Black" pitchFamily="34" charset="0"/>
              </a:rPr>
              <a:t>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И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8244408" y="6371016"/>
            <a:ext cx="648072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08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-0.13872 -0.481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240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-0.13872 -0.470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23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В … РОНА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7956376" y="6371016"/>
            <a:ext cx="864096" cy="298344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68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-0.13872 -0.481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240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-0.13872 -0.470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235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… ПРЕЛЬ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>
            <a:off x="7596336" y="6371016"/>
            <a:ext cx="1152128" cy="298344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8529E-6 L -0.4717 -0.39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94" y="-199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017E-7 L -0.46371 -0.386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4" y="-19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ВЕС … ЛО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Е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И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8028384" y="6371016"/>
            <a:ext cx="1008112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1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0.02674 -0.481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-240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0.03455 -0.4812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-240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56792"/>
            <a:ext cx="7192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ВЕТ … Р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И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Е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9" name="Управляющая кнопка: далее 8">
            <a:hlinkClick r:id="rId3" action="ppaction://hlinksldjump" highlightClick="1"/>
          </p:cNvPr>
          <p:cNvSpPr/>
          <p:nvPr/>
        </p:nvSpPr>
        <p:spPr>
          <a:xfrm>
            <a:off x="7884368" y="6371016"/>
            <a:ext cx="936104" cy="298344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8529E-6 L -0.14097 -0.387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-193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017E-7 L -0.14097 -0.386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-19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556792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ДЕВ … ЧКА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8" name="Управляющая кнопка: далее 7">
            <a:hlinkClick r:id="rId3" action="ppaction://hlinksldjump" highlightClick="1"/>
          </p:cNvPr>
          <p:cNvSpPr/>
          <p:nvPr/>
        </p:nvSpPr>
        <p:spPr>
          <a:xfrm>
            <a:off x="7812360" y="6453336"/>
            <a:ext cx="864096" cy="28803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88529E-6 L -0.14097 -0.387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-193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017E-7 L -0.14097 -0.386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-19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8128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Д … КАБРЬ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Е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И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7956376" y="6232691"/>
            <a:ext cx="864096" cy="436669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-0.13872 -0.492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246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-0.14653 -0.4916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-24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38" y="1556792"/>
            <a:ext cx="8128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БЫСТР …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5076056" y="3933056"/>
            <a:ext cx="1714045" cy="17178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12511" r="13564" b="13745"/>
          <a:stretch/>
        </p:blipFill>
        <p:spPr>
          <a:xfrm>
            <a:off x="2607072" y="4653136"/>
            <a:ext cx="1714045" cy="17178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8031" y="4786141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О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014" y="4062866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0066"/>
                </a:solidFill>
                <a:latin typeface="Arial Black" pitchFamily="34" charset="0"/>
              </a:rPr>
              <a:t>А</a:t>
            </a:r>
            <a:endParaRPr lang="ru-RU" sz="8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7956376" y="6371016"/>
            <a:ext cx="936104" cy="370352"/>
          </a:xfrm>
          <a:prstGeom prst="actionButtonForwardNex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017E-7 L 0.27083 -0.5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-25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67E-6 L 0.27083 -0.4916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-245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79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8</cp:revision>
  <dcterms:created xsi:type="dcterms:W3CDTF">2013-11-16T10:47:34Z</dcterms:created>
  <dcterms:modified xsi:type="dcterms:W3CDTF">2013-11-25T10:36:06Z</dcterms:modified>
</cp:coreProperties>
</file>