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1" r:id="rId6"/>
    <p:sldId id="263" r:id="rId7"/>
    <p:sldId id="260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28384" cy="1209377"/>
          </a:xfrm>
        </p:spPr>
        <p:txBody>
          <a:bodyPr anchor="t"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Я мама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532068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Выполнила: Мирзина Светлана Александровна,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 ГБОУ СОШ </a:t>
            </a:r>
            <a:r>
              <a:rPr lang="ru-RU" dirty="0" err="1" smtClean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7030A0"/>
                </a:solidFill>
              </a:rPr>
              <a:t>/с «Ромашка»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фото для конкурса я мам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520281" cy="3354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света\Desktop\фото для конкурса я мама\m_32eda8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541754" cy="2642694"/>
          </a:xfrm>
          <a:prstGeom prst="ellipse">
            <a:avLst/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5536" y="3717032"/>
            <a:ext cx="6805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Счастье есть... Я его знаю...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Знаю цвет его глаз, его смех...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оно зовет меня мамой!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67687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Быть мамой, значит,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каждый день заботиться о ком-то, сопереживать, играть, читать, болтать, гулять, вкусно, а главное аппетитно готовить, быть «паровозиком», «котиком», строить дом, отвечать на незамысловатые, а порой и очень глубокие вопросы, понимать, дружить.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2592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очень счастлива быть мамой!!!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думаю, что словами невозможно описать, что значит быть мамой. Это нужно чувствовать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а\Desktop\фото для конкурса я мама\Фото0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20867"/>
            <a:ext cx="5976664" cy="4537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6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дети- мои крылья за спиной! Мои дети - мои звёзды над Землёй! Мои дети - моё счастье навсегда! Мои, и  дети - моё! Мои дети - то, что Богом мне дано!!!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света\Desktop\фото для конкурса я мама\DSC00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860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света\Desktop\фото для конкурса я мама\DSC00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038600" cy="3028950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8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мама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589240"/>
            <a:ext cx="335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Это мое счастье</a:t>
            </a:r>
            <a:endParaRPr lang="ru-RU" sz="3600" b="1" dirty="0"/>
          </a:p>
        </p:txBody>
      </p:sp>
      <p:pic>
        <p:nvPicPr>
          <p:cNvPr id="6146" name="Picture 2" descr="C:\Users\света\Desktop\фото для конкурса я мама\100_2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563888" cy="4318451"/>
          </a:xfrm>
          <a:prstGeom prst="rect">
            <a:avLst/>
          </a:prstGeom>
          <a:noFill/>
        </p:spPr>
      </p:pic>
      <p:pic>
        <p:nvPicPr>
          <p:cNvPr id="6147" name="Picture 3" descr="C:\Users\света\Desktop\фото для конкурса я мама\14wmmf6Fc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514906" cy="38884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вета\Desktop\фото для конкурса я мама\100_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980237" cy="523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59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двух ангелочков –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дочки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тебе родной мой за все! Я очень счастлива! Я мама!</a:t>
            </a:r>
            <a:endParaRPr lang="ru-RU" dirty="0"/>
          </a:p>
        </p:txBody>
      </p:sp>
      <p:pic>
        <p:nvPicPr>
          <p:cNvPr id="11267" name="Picture 3" descr="C:\Users\света\Desktop\шамилю фото\RWpTa-byBH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8" name="Picture 4" descr="C:\Users\света\Desktop\фото для конкурса я мама\SDC11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51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 мама</vt:lpstr>
      <vt:lpstr>Слайд 2</vt:lpstr>
      <vt:lpstr>Быть мамой, значит, каждый день заботиться о ком-то, сопереживать, играть, читать, болтать, гулять, вкусно, а главное аппетитно готовить, быть «паровозиком», «котиком», строить дом, отвечать на незамысловатые, а порой и очень глубокие вопросы, понимать, дружить. </vt:lpstr>
      <vt:lpstr>я очень счастлива быть мамой!!! Я думаю, что словами невозможно описать, что значит быть мамой. Это нужно чувствовать.</vt:lpstr>
      <vt:lpstr>Мои дети- мои крылья за спиной! Мои дети - мои звёзды над Землёй! Мои дети - моё счастье навсегда! Мои, и  дети - моё! Мои дети - то, что Богом мне дано!!!</vt:lpstr>
      <vt:lpstr>Я мама</vt:lpstr>
      <vt:lpstr>Слайд 7</vt:lpstr>
      <vt:lpstr>Спасибо тебе родной мой за все! Я очень счастлива! Я мама!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23</cp:revision>
  <dcterms:created xsi:type="dcterms:W3CDTF">2015-11-17T10:02:08Z</dcterms:created>
  <dcterms:modified xsi:type="dcterms:W3CDTF">2016-04-07T09:33:44Z</dcterms:modified>
</cp:coreProperties>
</file>