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1" r:id="rId3"/>
    <p:sldId id="262" r:id="rId4"/>
    <p:sldId id="258" r:id="rId5"/>
    <p:sldId id="259" r:id="rId6"/>
    <p:sldId id="276" r:id="rId7"/>
    <p:sldId id="260" r:id="rId8"/>
    <p:sldId id="263" r:id="rId9"/>
    <p:sldId id="264" r:id="rId10"/>
    <p:sldId id="265" r:id="rId11"/>
    <p:sldId id="266" r:id="rId12"/>
    <p:sldId id="267" r:id="rId13"/>
    <p:sldId id="274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88808-4906-4EBC-A503-C8027A6F8E81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AE17E-0E01-4947-8C0E-D23F007BF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AE17E-0E01-4947-8C0E-D23F007BFD1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C735F-9E59-4C63-86C0-4AB9B336520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06888E-B28D-4588-948A-303C14A663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night-lyna.narod.ru/123456789.jpg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Учимся писать слова с двумя корнями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1214446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Автор</a:t>
            </a:r>
            <a:r>
              <a:rPr lang="ru-RU" dirty="0" smtClean="0"/>
              <a:t>: </a:t>
            </a:r>
            <a:r>
              <a:rPr lang="ru-RU" dirty="0" err="1" smtClean="0">
                <a:solidFill>
                  <a:schemeClr val="accent3"/>
                </a:solidFill>
              </a:rPr>
              <a:t>Дрогунова</a:t>
            </a:r>
            <a:r>
              <a:rPr lang="ru-RU" dirty="0" smtClean="0">
                <a:solidFill>
                  <a:schemeClr val="accent3"/>
                </a:solidFill>
              </a:rPr>
              <a:t> С.Ю. 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(учитель начальных классов)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333375"/>
            <a:ext cx="7632700" cy="1800225"/>
          </a:xfrm>
        </p:spPr>
        <p:txBody>
          <a:bodyPr/>
          <a:lstStyle/>
          <a:p>
            <a:r>
              <a:rPr lang="ru-RU" b="1">
                <a:solidFill>
                  <a:srgbClr val="FF0066"/>
                </a:solidFill>
              </a:rPr>
              <a:t>Откуда берутся сложные слова?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71550" y="249237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71550" y="2492375"/>
            <a:ext cx="5400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4400"/>
              <a:t>Снег + о + пад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435600" y="2781300"/>
            <a:ext cx="2665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484438" y="2781300"/>
            <a:ext cx="237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419475" y="2852738"/>
            <a:ext cx="2665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339975" y="3789363"/>
            <a:ext cx="54721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4400"/>
              <a:t>нефт + е + провод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132138" y="5013325"/>
            <a:ext cx="554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4400"/>
              <a:t>земл + е + трясение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82" grpId="0"/>
      <p:bldP spid="286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>
                <a:solidFill>
                  <a:srgbClr val="FF3300"/>
                </a:solidFill>
              </a:rPr>
              <a:t>З а п о м н и!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435975" cy="2549525"/>
          </a:xfrm>
        </p:spPr>
        <p:txBody>
          <a:bodyPr/>
          <a:lstStyle/>
          <a:p>
            <a:endParaRPr lang="ru-RU" b="1"/>
          </a:p>
          <a:p>
            <a:r>
              <a:rPr lang="ru-RU" b="1"/>
              <a:t>Корни сложных слов соединяются гласными</a:t>
            </a:r>
            <a:r>
              <a:rPr lang="ru-RU" sz="5400" b="1"/>
              <a:t> </a:t>
            </a:r>
            <a:r>
              <a:rPr lang="ru-RU" sz="5400" b="1">
                <a:solidFill>
                  <a:srgbClr val="FF3300"/>
                </a:solidFill>
              </a:rPr>
              <a:t>О</a:t>
            </a:r>
            <a:r>
              <a:rPr lang="ru-RU" b="1"/>
              <a:t> или </a:t>
            </a:r>
            <a:r>
              <a:rPr lang="ru-RU" sz="5400" b="1">
                <a:solidFill>
                  <a:srgbClr val="FF3300"/>
                </a:solidFill>
              </a:rPr>
              <a:t>Е</a:t>
            </a:r>
            <a:r>
              <a:rPr lang="ru-RU" b="1">
                <a:solidFill>
                  <a:srgbClr val="FF3300"/>
                </a:solidFill>
              </a:rPr>
              <a:t>.</a:t>
            </a:r>
          </a:p>
          <a:p>
            <a:endParaRPr lang="ru-RU" b="1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84213" y="4005263"/>
            <a:ext cx="7920037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/>
              <a:t>        Эти сложные слова   </a:t>
            </a:r>
          </a:p>
          <a:p>
            <a:r>
              <a:rPr lang="ru-RU" sz="4000" b="1"/>
              <a:t>        Не выносят буквы   </a:t>
            </a:r>
          </a:p>
          <a:p>
            <a:r>
              <a:rPr lang="ru-RU" sz="4000" b="1"/>
              <a:t>                    </a:t>
            </a:r>
            <a:r>
              <a:rPr lang="ru-RU" sz="6600" b="1">
                <a:solidFill>
                  <a:srgbClr val="FF3300"/>
                </a:solidFill>
              </a:rPr>
              <a:t>А</a:t>
            </a:r>
            <a:endParaRPr lang="ru-RU" sz="6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solidFill>
                  <a:srgbClr val="FF00FF"/>
                </a:solidFill>
              </a:rPr>
              <a:t>Запиши сложные слова под схемами</a:t>
            </a:r>
            <a:r>
              <a:rPr lang="ru-RU" sz="4000"/>
              <a:t>.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41338" y="1698625"/>
            <a:ext cx="3181350" cy="506413"/>
            <a:chOff x="341" y="1070"/>
            <a:chExt cx="2004" cy="319"/>
          </a:xfrm>
        </p:grpSpPr>
        <p:sp>
          <p:nvSpPr>
            <p:cNvPr id="37903" name="Text Box 15"/>
            <p:cNvSpPr txBox="1">
              <a:spLocks noChangeArrowheads="1"/>
            </p:cNvSpPr>
            <p:nvPr/>
          </p:nvSpPr>
          <p:spPr bwMode="auto">
            <a:xfrm rot="16068439">
              <a:off x="610" y="801"/>
              <a:ext cx="28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0">
                  <a:latin typeface="Shruti" pitchFamily="2"/>
                  <a:ea typeface="Shruti" pitchFamily="2"/>
                  <a:cs typeface="Shruti" pitchFamily="2"/>
                </a:rPr>
                <a:t>)</a:t>
              </a:r>
            </a:p>
          </p:txBody>
        </p:sp>
        <p:sp>
          <p:nvSpPr>
            <p:cNvPr id="37904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066" y="1071"/>
              <a:ext cx="226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Е</a:t>
              </a:r>
            </a:p>
          </p:txBody>
        </p:sp>
        <p:sp>
          <p:nvSpPr>
            <p:cNvPr id="37905" name="Text Box 17"/>
            <p:cNvSpPr txBox="1">
              <a:spLocks noChangeArrowheads="1"/>
            </p:cNvSpPr>
            <p:nvPr/>
          </p:nvSpPr>
          <p:spPr bwMode="auto">
            <a:xfrm rot="16068439">
              <a:off x="1788" y="802"/>
              <a:ext cx="28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0">
                  <a:latin typeface="Shruti" pitchFamily="2"/>
                  <a:ea typeface="Shruti" pitchFamily="2"/>
                  <a:cs typeface="Shruti" pitchFamily="2"/>
                </a:rPr>
                <a:t>)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148263" y="1557338"/>
            <a:ext cx="3255962" cy="865187"/>
            <a:chOff x="3243" y="981"/>
            <a:chExt cx="2051" cy="545"/>
          </a:xfrm>
        </p:grpSpPr>
        <p:sp>
          <p:nvSpPr>
            <p:cNvPr id="37906" name="Text Box 18"/>
            <p:cNvSpPr txBox="1">
              <a:spLocks noChangeArrowheads="1"/>
            </p:cNvSpPr>
            <p:nvPr/>
          </p:nvSpPr>
          <p:spPr bwMode="auto">
            <a:xfrm rot="16068439">
              <a:off x="3451" y="816"/>
              <a:ext cx="409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0">
                  <a:latin typeface="Shruti" pitchFamily="2"/>
                  <a:ea typeface="Shruti" pitchFamily="2"/>
                  <a:cs typeface="Shruti" pitchFamily="2"/>
                </a:rPr>
                <a:t>)</a:t>
              </a:r>
            </a:p>
          </p:txBody>
        </p:sp>
        <p:sp>
          <p:nvSpPr>
            <p:cNvPr id="37907" name="Text Box 19"/>
            <p:cNvSpPr txBox="1">
              <a:spLocks noChangeArrowheads="1"/>
            </p:cNvSpPr>
            <p:nvPr/>
          </p:nvSpPr>
          <p:spPr bwMode="auto">
            <a:xfrm rot="16200000">
              <a:off x="4677" y="772"/>
              <a:ext cx="4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8000">
                  <a:latin typeface="Shruti" pitchFamily="2"/>
                  <a:ea typeface="Shruti" pitchFamily="2"/>
                  <a:cs typeface="Shruti" pitchFamily="2"/>
                </a:rPr>
                <a:t>)</a:t>
              </a:r>
            </a:p>
          </p:txBody>
        </p:sp>
        <p:sp>
          <p:nvSpPr>
            <p:cNvPr id="37908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4014" y="1117"/>
              <a:ext cx="408" cy="4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О</a:t>
              </a:r>
            </a:p>
          </p:txBody>
        </p:sp>
      </p:grp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539750" y="2781300"/>
            <a:ext cx="7848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Снег…пад, вод…пад, пыл…сос, кров…сос, стал...вар, сам…вар, зме…лов, верт…лет,  камн…пад, пеш…ход, сам… кат, мор…ход, книг…люб, пул…мёт.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91513" cy="5311775"/>
          </a:xfrm>
        </p:spPr>
        <p:txBody>
          <a:bodyPr/>
          <a:lstStyle/>
          <a:p>
            <a:pPr eaLnBrk="1" hangingPunct="1"/>
            <a:r>
              <a:rPr lang="ru-RU" dirty="0" smtClean="0"/>
              <a:t>Выпиши слова, в которых два корня.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Стр.85 упражнение №1</a:t>
            </a:r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033CC"/>
                </a:solidFill>
              </a:rPr>
              <a:t>Что ты знаешь о природе?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sz="2800"/>
          </a:p>
          <a:p>
            <a:endParaRPr lang="ru-RU" sz="2800"/>
          </a:p>
          <a:p>
            <a:r>
              <a:rPr lang="ru-RU" sz="2800"/>
              <a:t>Крупное животное южных стран с одним рогом на передней части головы</a:t>
            </a:r>
          </a:p>
        </p:txBody>
      </p:sp>
      <p:pic>
        <p:nvPicPr>
          <p:cNvPr id="4105" name="Picture 9" descr="Картинка 20 из 267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84663" y="1916113"/>
            <a:ext cx="4546600" cy="3733800"/>
          </a:xfrm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033CC"/>
                </a:solidFill>
              </a:rPr>
              <a:t>Что ты знаешь о природе?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sz="2800"/>
          </a:p>
          <a:p>
            <a:endParaRPr lang="ru-RU" sz="2800"/>
          </a:p>
          <a:p>
            <a:r>
              <a:rPr lang="ru-RU" sz="2800"/>
              <a:t>Австралийское животное с клювом наподобие утиного носа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0" y="1844675"/>
            <a:ext cx="4038600" cy="3457575"/>
          </a:xfrm>
        </p:spPr>
        <p:txBody>
          <a:bodyPr/>
          <a:lstStyle/>
          <a:p>
            <a:endParaRPr lang="ru-RU" sz="2800"/>
          </a:p>
        </p:txBody>
      </p:sp>
      <p:pic>
        <p:nvPicPr>
          <p:cNvPr id="14346" name="Picture 10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133600"/>
            <a:ext cx="4117975" cy="321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033CC"/>
                </a:solidFill>
              </a:rPr>
              <a:t>Что ты знаешь о природе?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800"/>
          </a:p>
          <a:p>
            <a:endParaRPr lang="en-US" sz="2800"/>
          </a:p>
          <a:p>
            <a:r>
              <a:rPr lang="ru-RU" sz="2800"/>
              <a:t>Ядовитый гриб с красной шляпкой в белых крапинках</a:t>
            </a:r>
          </a:p>
        </p:txBody>
      </p:sp>
      <p:pic>
        <p:nvPicPr>
          <p:cNvPr id="17418" name="Picture 10" descr=" 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35600" y="1773238"/>
            <a:ext cx="2946400" cy="41036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033CC"/>
                </a:solidFill>
              </a:rPr>
              <a:t>Что ты знаешь о природе?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sz="2800"/>
          </a:p>
          <a:p>
            <a:endParaRPr lang="ru-RU" sz="2800"/>
          </a:p>
          <a:p>
            <a:r>
              <a:rPr lang="ru-RU" sz="2800"/>
              <a:t>Опадение листьев осенью</a:t>
            </a:r>
          </a:p>
        </p:txBody>
      </p:sp>
      <p:pic>
        <p:nvPicPr>
          <p:cNvPr id="22535" name="Picture 7" descr=" 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27538" y="1647825"/>
            <a:ext cx="4040187" cy="3484563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00042"/>
            <a:ext cx="6858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Спасибо за урок!</a:t>
            </a:r>
          </a:p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Молодцы!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2306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800" smtClean="0"/>
              <a:t>              </a:t>
            </a:r>
            <a:br>
              <a:rPr lang="ru-RU" sz="3800" smtClean="0"/>
            </a:br>
            <a:r>
              <a:rPr lang="ru-RU" sz="3800" smtClean="0"/>
              <a:t>            </a:t>
            </a:r>
            <a:r>
              <a:rPr lang="ru-RU" sz="6600" b="1" i="1" smtClean="0"/>
              <a:t>.г.род, м.рковь,    к.пуста, к.ртоф.ль, .гурец, ов.щи, к.рзина.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3037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800" smtClean="0"/>
              <a:t>         </a:t>
            </a:r>
            <a:br>
              <a:rPr lang="ru-RU" sz="3800" smtClean="0"/>
            </a:br>
            <a:r>
              <a:rPr lang="ru-RU" sz="3800" smtClean="0"/>
              <a:t>           </a:t>
            </a:r>
            <a:r>
              <a:rPr lang="ru-RU" sz="6000" b="1" i="1" smtClean="0"/>
              <a:t>Огород, морковь, капуста, картофель, огурец, овощи, корзина.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214290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Загадка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214422"/>
            <a:ext cx="75009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Дом – стеклянный пузырёк,</a:t>
            </a:r>
          </a:p>
          <a:p>
            <a:r>
              <a:rPr lang="ru-RU" sz="4000" dirty="0" smtClean="0"/>
              <a:t>А живёт в нём огонёк.</a:t>
            </a:r>
          </a:p>
          <a:p>
            <a:r>
              <a:rPr lang="ru-RU" sz="4000" dirty="0" smtClean="0"/>
              <a:t>Днём он спит, а как проснётся, </a:t>
            </a:r>
          </a:p>
          <a:p>
            <a:r>
              <a:rPr lang="ru-RU" sz="4000" dirty="0" smtClean="0"/>
              <a:t>Ярким пламенем зажжётся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429388" y="357187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</a:t>
            </a:r>
            <a:r>
              <a:rPr lang="ru-RU" sz="3600" dirty="0" smtClean="0">
                <a:solidFill>
                  <a:srgbClr val="0070C0"/>
                </a:solidFill>
              </a:rPr>
              <a:t>фонарь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pic>
        <p:nvPicPr>
          <p:cNvPr id="5" name="Рисунок 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3786190"/>
            <a:ext cx="2000264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 t="7500"/>
          <a:stretch>
            <a:fillRect/>
          </a:stretch>
        </p:blipFill>
        <p:spPr bwMode="auto">
          <a:xfrm>
            <a:off x="3143240" y="3857628"/>
            <a:ext cx="2857500" cy="26431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36" y="4143380"/>
            <a:ext cx="2643206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428604"/>
            <a:ext cx="4786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Словарная работа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50017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нарь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428728" y="1571612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00232" y="150017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нарик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643306" y="1500174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нарный (столб)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715140" y="150017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нарщик</a:t>
            </a:r>
            <a:endParaRPr lang="ru-RU" sz="2800" dirty="0"/>
          </a:p>
        </p:txBody>
      </p:sp>
      <p:sp>
        <p:nvSpPr>
          <p:cNvPr id="16" name="Арка 15"/>
          <p:cNvSpPr/>
          <p:nvPr/>
        </p:nvSpPr>
        <p:spPr>
          <a:xfrm>
            <a:off x="785786" y="1428736"/>
            <a:ext cx="857256" cy="214314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Арка 17"/>
          <p:cNvSpPr/>
          <p:nvPr/>
        </p:nvSpPr>
        <p:spPr>
          <a:xfrm>
            <a:off x="2143108" y="1428736"/>
            <a:ext cx="857256" cy="214314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Арка 19"/>
          <p:cNvSpPr/>
          <p:nvPr/>
        </p:nvSpPr>
        <p:spPr>
          <a:xfrm>
            <a:off x="3786182" y="1428736"/>
            <a:ext cx="928694" cy="214314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Арка 21"/>
          <p:cNvSpPr/>
          <p:nvPr/>
        </p:nvSpPr>
        <p:spPr>
          <a:xfrm>
            <a:off x="6786578" y="1500174"/>
            <a:ext cx="928694" cy="214314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43042" y="2786058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Происхождение слова </a:t>
            </a:r>
            <a:endParaRPr lang="ru-RU" sz="3600" i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4000504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Фонарь </a:t>
            </a:r>
            <a:r>
              <a:rPr lang="ru-RU" b="1" i="1" dirty="0" smtClean="0"/>
              <a:t> -  </a:t>
            </a:r>
            <a:r>
              <a:rPr lang="ru-RU" sz="2800" dirty="0" smtClean="0"/>
              <a:t>(греч. </a:t>
            </a:r>
            <a:r>
              <a:rPr lang="ru-RU" sz="2800" i="1" dirty="0" err="1" smtClean="0"/>
              <a:t>fanarion</a:t>
            </a:r>
            <a:r>
              <a:rPr lang="ru-RU" sz="2800" dirty="0" smtClean="0"/>
              <a:t>, уменьшит. от </a:t>
            </a:r>
            <a:r>
              <a:rPr lang="ru-RU" sz="2800" dirty="0" err="1" smtClean="0"/>
              <a:t>o</a:t>
            </a:r>
            <a:r>
              <a:rPr lang="ru-RU" sz="2800" dirty="0" smtClean="0"/>
              <a:t> </a:t>
            </a:r>
            <a:r>
              <a:rPr lang="ru-RU" sz="2800" i="1" dirty="0" err="1" smtClean="0"/>
              <a:t>fanoV</a:t>
            </a:r>
            <a:r>
              <a:rPr lang="ru-RU" sz="2800" dirty="0" smtClean="0"/>
              <a:t> - светоч, факел)</a:t>
            </a:r>
            <a:endParaRPr lang="ru-RU" sz="2800" dirty="0"/>
          </a:p>
        </p:txBody>
      </p:sp>
      <p:pic>
        <p:nvPicPr>
          <p:cNvPr id="17" name="Рисунок 16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72330" y="2000240"/>
            <a:ext cx="1633535" cy="2166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6" grpId="0" animBg="1"/>
      <p:bldP spid="18" grpId="0" animBg="1"/>
      <p:bldP spid="20" grpId="0" animBg="1"/>
      <p:bldP spid="22" grpId="0" animBg="1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Подберите к существительному </a:t>
            </a:r>
            <a:r>
              <a:rPr lang="ru-RU" sz="3600" i="1" dirty="0" smtClean="0">
                <a:solidFill>
                  <a:srgbClr val="0070C0"/>
                </a:solidFill>
              </a:rPr>
              <a:t>фонарь </a:t>
            </a:r>
            <a:r>
              <a:rPr lang="ru-RU" sz="3600" dirty="0" smtClean="0"/>
              <a:t>подходящий по смыслу глагол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857364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Фонари (что делают?)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1857364"/>
            <a:ext cx="485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светят, горят, освещают, мерцают, качаются, стоят, украшают, служат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50017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сущ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150017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глагол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2857496"/>
            <a:ext cx="1990725" cy="2524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Составьте предложения из слов: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857232"/>
            <a:ext cx="8072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они, путь, горожанам, освещают, вечером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3286124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Вечером они освещают путь горожанам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643050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украшают, наш, старинные, днём, фонари, город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4572008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Днём старинные фонари украшают наш город.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56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800" smtClean="0"/>
              <a:t>     </a:t>
            </a:r>
            <a:r>
              <a:rPr lang="ru-RU" sz="7200" b="1" smtClean="0"/>
              <a:t>Бывают ли слова, в которых два корня? Если да, приведи примеры.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66"/>
                </a:solidFill>
              </a:rPr>
              <a:t>         Рассмотрите запись</a:t>
            </a:r>
            <a:r>
              <a:rPr lang="ru-RU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7772400" cy="3816350"/>
          </a:xfrm>
        </p:spPr>
        <p:txBody>
          <a:bodyPr/>
          <a:lstStyle/>
          <a:p>
            <a:endParaRPr lang="ru-RU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84213" y="2565400"/>
            <a:ext cx="77755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6000"/>
              <a:t>сам</a:t>
            </a:r>
            <a:r>
              <a:rPr lang="ru-RU" sz="6000" b="1">
                <a:solidFill>
                  <a:schemeClr val="hlink"/>
                </a:solidFill>
              </a:rPr>
              <a:t>О</a:t>
            </a:r>
            <a:r>
              <a:rPr lang="ru-RU" sz="6000"/>
              <a:t>лет     пыл</a:t>
            </a:r>
            <a:r>
              <a:rPr lang="ru-RU" sz="6000" b="1">
                <a:solidFill>
                  <a:schemeClr val="hlink"/>
                </a:solidFill>
              </a:rPr>
              <a:t>Е</a:t>
            </a:r>
            <a:r>
              <a:rPr lang="ru-RU" sz="6000"/>
              <a:t>сос</a:t>
            </a:r>
          </a:p>
          <a:p>
            <a:pPr eaLnBrk="1" hangingPunct="1">
              <a:spcBef>
                <a:spcPct val="50000"/>
              </a:spcBef>
            </a:pPr>
            <a:r>
              <a:rPr lang="ru-RU" sz="6000"/>
              <a:t>лед</a:t>
            </a:r>
            <a:r>
              <a:rPr lang="ru-RU" sz="6000" b="1">
                <a:solidFill>
                  <a:schemeClr val="hlink"/>
                </a:solidFill>
              </a:rPr>
              <a:t>О</a:t>
            </a:r>
            <a:r>
              <a:rPr lang="ru-RU" sz="6000"/>
              <a:t>кол     мор</a:t>
            </a:r>
            <a:r>
              <a:rPr lang="ru-RU" sz="6000" b="1">
                <a:solidFill>
                  <a:schemeClr val="hlink"/>
                </a:solidFill>
              </a:rPr>
              <a:t>Е</a:t>
            </a:r>
            <a:r>
              <a:rPr lang="ru-RU" sz="6000"/>
              <a:t>ход    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4213" y="4508500"/>
            <a:ext cx="7632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325</Words>
  <PresentationFormat>Экран (4:3)</PresentationFormat>
  <Paragraphs>72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Учимся писать слова с двумя корнями</vt:lpstr>
      <vt:lpstr>                           .г.род, м.рковь,    к.пуста, к.ртоф.ль, .гурец, ов.щи, к.рзина.</vt:lpstr>
      <vt:lpstr>                     Огород, морковь, капуста, картофель, огурец, овощи, корзина.</vt:lpstr>
      <vt:lpstr>Слайд 4</vt:lpstr>
      <vt:lpstr>Слайд 5</vt:lpstr>
      <vt:lpstr>Слайд 6</vt:lpstr>
      <vt:lpstr>Слайд 7</vt:lpstr>
      <vt:lpstr>     Бывают ли слова, в которых два корня? Если да, приведи примеры.</vt:lpstr>
      <vt:lpstr>         Рассмотрите запись </vt:lpstr>
      <vt:lpstr>Откуда берутся сложные слова?</vt:lpstr>
      <vt:lpstr>З а п о м н и!</vt:lpstr>
      <vt:lpstr>Запиши сложные слова под схемами.</vt:lpstr>
      <vt:lpstr>Выпиши слова, в которых два корня.  Стр.85 упражнение №1</vt:lpstr>
      <vt:lpstr>Что ты знаешь о природе?</vt:lpstr>
      <vt:lpstr>Что ты знаешь о природе?</vt:lpstr>
      <vt:lpstr>Что ты знаешь о природе?</vt:lpstr>
      <vt:lpstr>Что ты знаешь о природе?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писать слова с двумя корнями</dc:title>
  <cp:lastModifiedBy>User</cp:lastModifiedBy>
  <cp:revision>7</cp:revision>
  <dcterms:modified xsi:type="dcterms:W3CDTF">2013-11-25T11:56:43Z</dcterms:modified>
</cp:coreProperties>
</file>