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313" r:id="rId2"/>
    <p:sldId id="274" r:id="rId3"/>
    <p:sldId id="279" r:id="rId4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3508" autoAdjust="0"/>
  </p:normalViewPr>
  <p:slideViewPr>
    <p:cSldViewPr>
      <p:cViewPr>
        <p:scale>
          <a:sx n="32" d="100"/>
          <a:sy n="32" d="100"/>
        </p:scale>
        <p:origin x="-246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2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6ACB-F7D8-4B58-B177-FED77E4BED3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47CFC-63E5-4571-9446-E5DCE0CCA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56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88A3-4484-4243-8030-BF483C1FD7A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1CDF-F6DA-4333-8BC5-4DADAEC69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32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11CDF-F6DA-4333-8BC5-4DADAEC6900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14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454D09-319A-470C-8CBD-FE9C62A1DF7E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CBA2AA-09A3-44B9-9FEB-CEC3DC654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microsoft.com/office/2007/relationships/media" Target="../media/media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media" Target="../media/media9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79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2547550"/>
              </p:ext>
            </p:extLst>
          </p:nvPr>
        </p:nvGraphicFramePr>
        <p:xfrm>
          <a:off x="611560" y="1412776"/>
          <a:ext cx="79208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600400">
                <a:tc>
                  <a:txBody>
                    <a:bodyPr/>
                    <a:lstStyle/>
                    <a:p>
                      <a:pPr algn="ctr"/>
                      <a:r>
                        <a:rPr lang="ru-RU" sz="6000" b="1" i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r>
                        <a:rPr lang="ru-RU" sz="6000" b="1" i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ctr"/>
                      <a:r>
                        <a:rPr lang="ru-RU" sz="6000" b="1" i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5400" b="1" i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ЛЕСНЫЕ</a:t>
                      </a:r>
                      <a:r>
                        <a:rPr lang="ru-RU" sz="6000" b="1" i="0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ЖИТЕЛИ КОМИ КРАЯ»</a:t>
                      </a:r>
                      <a:endParaRPr lang="ru-RU" sz="6000" b="1" i="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3816" y="5661248"/>
            <a:ext cx="6912768" cy="830997"/>
          </a:xfrm>
          <a:prstGeom prst="rect">
            <a:avLst/>
          </a:prstGeom>
          <a:noFill/>
          <a:ln cmpd="sng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АВТОРЫ ПРОЕКТА ВОСПИТАТЕЛИ: </a:t>
            </a:r>
          </a:p>
          <a:p>
            <a:pPr algn="ctr"/>
            <a:r>
              <a:rPr lang="ru-RU" sz="2400" b="1" dirty="0" err="1" smtClean="0"/>
              <a:t>Сергун</a:t>
            </a:r>
            <a:r>
              <a:rPr lang="ru-RU" sz="2400" b="1" dirty="0" smtClean="0"/>
              <a:t> М.М., Татаурова Н.И.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3787031"/>
              </p:ext>
            </p:extLst>
          </p:nvPr>
        </p:nvGraphicFramePr>
        <p:xfrm>
          <a:off x="1482200" y="116632"/>
          <a:ext cx="6096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Государственное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дошкольное образовательное учреждение детский сад № 20 город Ухта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6684278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259" y="260648"/>
            <a:ext cx="8607596" cy="15841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     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Цель проекта:</a:t>
            </a:r>
            <a:br>
              <a:rPr lang="ru-RU" sz="3600" dirty="0" smtClean="0">
                <a:solidFill>
                  <a:srgbClr val="002060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Формирование представлений о диких животных, расширение кругозора детей.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475252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16000" b="1" dirty="0" smtClean="0">
                <a:solidFill>
                  <a:srgbClr val="002060"/>
                </a:solidFill>
              </a:rPr>
              <a:t>ЗАДАЧИ: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/>
              <a:t>Развивать устойчивый познавательный </a:t>
            </a:r>
            <a:r>
              <a:rPr lang="ru-RU" sz="8800" b="1" dirty="0" smtClean="0"/>
              <a:t>интерес  к </a:t>
            </a:r>
            <a:r>
              <a:rPr lang="ru-RU" sz="8800" b="1" dirty="0"/>
              <a:t>диким   животным .</a:t>
            </a:r>
            <a:r>
              <a:rPr lang="ru-RU" sz="8800" dirty="0"/>
              <a:t> </a:t>
            </a:r>
            <a:endParaRPr lang="ru-RU" sz="8800" b="1" dirty="0" smtClean="0">
              <a:solidFill>
                <a:srgbClr val="FF0000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 smtClean="0">
                <a:solidFill>
                  <a:schemeClr val="tx1"/>
                </a:solidFill>
              </a:rPr>
              <a:t>Углубление </a:t>
            </a:r>
            <a:r>
              <a:rPr lang="ru-RU" sz="8800" b="1" dirty="0">
                <a:solidFill>
                  <a:schemeClr val="tx1"/>
                </a:solidFill>
              </a:rPr>
              <a:t>знаний детей о животном мире через чтение </a:t>
            </a:r>
            <a:r>
              <a:rPr lang="ru-RU" sz="8800" b="1" dirty="0" smtClean="0">
                <a:solidFill>
                  <a:schemeClr val="tx1"/>
                </a:solidFill>
              </a:rPr>
              <a:t>художественной литературы </a:t>
            </a:r>
            <a:r>
              <a:rPr lang="ru-RU" sz="8800" b="1" dirty="0">
                <a:solidFill>
                  <a:schemeClr val="tx1"/>
                </a:solidFill>
              </a:rPr>
              <a:t>о животных.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>
                <a:solidFill>
                  <a:schemeClr val="tx1"/>
                </a:solidFill>
              </a:rPr>
              <a:t>Формирование навыков художественного исполнения различных образов в инсценировках и играх</a:t>
            </a:r>
            <a:r>
              <a:rPr lang="ru-RU" sz="8800" b="1" dirty="0" smtClean="0">
                <a:solidFill>
                  <a:schemeClr val="tx1"/>
                </a:solidFill>
              </a:rPr>
              <a:t>.</a:t>
            </a:r>
            <a:endParaRPr lang="ru-RU" sz="8800" b="1" dirty="0">
              <a:solidFill>
                <a:schemeClr val="tx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 smtClean="0"/>
              <a:t>Создать в группе условия для  расширения представления</a:t>
            </a:r>
            <a:br>
              <a:rPr lang="ru-RU" sz="8800" b="1" dirty="0" smtClean="0"/>
            </a:br>
            <a:r>
              <a:rPr lang="ru-RU" sz="8800" b="1" dirty="0" smtClean="0"/>
              <a:t>                                                              о животных.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/>
              <a:t>Воспитание </a:t>
            </a:r>
            <a:r>
              <a:rPr lang="ru-RU" sz="8800" b="1" dirty="0" smtClean="0"/>
              <a:t>любви к животным , моральных и этических качеств.</a:t>
            </a:r>
            <a:endParaRPr lang="ru-RU" sz="8800" b="1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8800" b="1" dirty="0"/>
              <a:t/>
            </a:r>
            <a:br>
              <a:rPr lang="ru-RU" sz="8800" b="1" dirty="0"/>
            </a:br>
            <a:r>
              <a:rPr lang="ru-RU" sz="8800" b="1" dirty="0"/>
              <a:t> Привлечь родителей к более тесному сотрудничеству</a:t>
            </a:r>
            <a:br>
              <a:rPr lang="ru-RU" sz="8800" b="1" dirty="0"/>
            </a:br>
            <a:r>
              <a:rPr lang="ru-RU" sz="8800" b="1" dirty="0" smtClean="0"/>
              <a:t> в </a:t>
            </a:r>
            <a:r>
              <a:rPr lang="ru-RU" sz="8800" b="1" dirty="0"/>
              <a:t>процессе реализации проекта</a:t>
            </a:r>
            <a:br>
              <a:rPr lang="ru-RU" sz="8800" b="1" dirty="0"/>
            </a:br>
            <a:endParaRPr lang="ru-RU" sz="8800" b="1" dirty="0">
              <a:solidFill>
                <a:schemeClr val="tx1"/>
              </a:solidFill>
            </a:endParaRPr>
          </a:p>
          <a:p>
            <a:pPr algn="l"/>
            <a:endParaRPr lang="ru-RU" sz="60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7936215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479" y="188640"/>
            <a:ext cx="6696744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effectLst/>
                <a:latin typeface="+mn-lt"/>
              </a:rPr>
              <a:t>Виды</a:t>
            </a:r>
            <a:r>
              <a:rPr lang="ru-RU" sz="400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4000" dirty="0">
                <a:solidFill>
                  <a:srgbClr val="002060"/>
                </a:solidFill>
                <a:effectLst/>
                <a:latin typeface="+mn-lt"/>
              </a:rPr>
              <a:t>деятельности</a:t>
            </a: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4725251" y="1196752"/>
            <a:ext cx="420285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ФЭМП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455851" y="6066611"/>
            <a:ext cx="4352528" cy="603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78085" y="4365104"/>
            <a:ext cx="4239375" cy="12067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Восприятие художественной  литературы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262036" y="1196752"/>
            <a:ext cx="4109861" cy="9144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Игровая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139697" y="3309600"/>
            <a:ext cx="458555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коммуникативная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139697" y="2276872"/>
            <a:ext cx="4277765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Двигательная</a:t>
            </a:r>
          </a:p>
        </p:txBody>
      </p:sp>
      <p:sp>
        <p:nvSpPr>
          <p:cNvPr id="23" name="Овал 22"/>
          <p:cNvSpPr/>
          <p:nvPr/>
        </p:nvSpPr>
        <p:spPr>
          <a:xfrm>
            <a:off x="281231" y="5747351"/>
            <a:ext cx="407147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Музыка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4725251" y="2276872"/>
            <a:ext cx="4202849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Физическая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культура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897312" y="3311538"/>
            <a:ext cx="4202852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Художественно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продуктивная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823951" y="4397569"/>
            <a:ext cx="4202849" cy="11743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исследовательская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970676" y="5880100"/>
            <a:ext cx="4056124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Трудовая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392817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24" grpId="0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3|2.9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|3.8|3.6|4|4.6|3.4|2.7|2.3|2.1|1.8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1287</TotalTime>
  <Words>90</Words>
  <Application>Microsoft Office PowerPoint</Application>
  <PresentationFormat>Экран (4:3)</PresentationFormat>
  <Paragraphs>26</Paragraphs>
  <Slides>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Слайд 1</vt:lpstr>
      <vt:lpstr>      Цель проекта: Формирование представлений о диких животных, расширение кругозора детей. </vt:lpstr>
      <vt:lpstr>Виды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1</cp:lastModifiedBy>
  <cp:revision>237</cp:revision>
  <dcterms:created xsi:type="dcterms:W3CDTF">2014-03-28T17:48:22Z</dcterms:created>
  <dcterms:modified xsi:type="dcterms:W3CDTF">2016-04-07T17:30:26Z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16080010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