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E426-D4CB-4C44-BB99-C7C896BF363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EFA-64DE-4726-A40C-9F2D912C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E426-D4CB-4C44-BB99-C7C896BF363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EFA-64DE-4726-A40C-9F2D912C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E426-D4CB-4C44-BB99-C7C896BF363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EFA-64DE-4726-A40C-9F2D912C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E426-D4CB-4C44-BB99-C7C896BF363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EFA-64DE-4726-A40C-9F2D912C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E426-D4CB-4C44-BB99-C7C896BF363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EFA-64DE-4726-A40C-9F2D912C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E426-D4CB-4C44-BB99-C7C896BF363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EFA-64DE-4726-A40C-9F2D912C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E426-D4CB-4C44-BB99-C7C896BF363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EFA-64DE-4726-A40C-9F2D912C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E426-D4CB-4C44-BB99-C7C896BF363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EFA-64DE-4726-A40C-9F2D912C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E426-D4CB-4C44-BB99-C7C896BF363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EFA-64DE-4726-A40C-9F2D912C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E426-D4CB-4C44-BB99-C7C896BF363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EFA-64DE-4726-A40C-9F2D912C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E426-D4CB-4C44-BB99-C7C896BF363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EFA-64DE-4726-A40C-9F2D912C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9E426-D4CB-4C44-BB99-C7C896BF363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0EFA-64DE-4726-A40C-9F2D912CA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2118097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1552" y="3717032"/>
            <a:ext cx="4032448" cy="23762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Учитель-логопед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МБДОУ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/с № 7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«Вишенка»г. Протвино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Маркина </a:t>
            </a: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льга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07976" y="773088"/>
            <a:ext cx="7772400" cy="2118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Социализация детей с нарушением речи в условиях</a:t>
            </a:r>
            <a:r>
              <a:rPr lang="ru-RU" sz="4400" dirty="0"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современного образовательного процесса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3" name="Picture 1" descr="C:\Users\1\Document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482453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20472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Этапы  осуществления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7920880" cy="1752600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Реализация программы по основным направлениям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Диагностика.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 descr="C:\Users\1\Document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568863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060432" cy="1470025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I. </a:t>
            </a:r>
            <a:r>
              <a:rPr lang="ru-RU" b="1" dirty="0" smtClean="0"/>
              <a:t>Подготовительный </a:t>
            </a:r>
            <a:r>
              <a:rPr lang="ru-RU" b="1" dirty="0"/>
              <a:t>этап.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Цель</a:t>
            </a:r>
            <a:r>
              <a:rPr lang="ru-RU" dirty="0"/>
              <a:t>: составление Программы, направленной на социализацию детей с </a:t>
            </a:r>
            <a:r>
              <a:rPr lang="ru-RU" dirty="0" smtClean="0"/>
              <a:t>ОВЗ</a:t>
            </a:r>
            <a:r>
              <a:rPr lang="en-US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6625" name="Picture 1" descr="C:\Users\1\Documents\2ff2ba0051687eef5ca0459cf942940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327" y="2708920"/>
            <a:ext cx="5796961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II. </a:t>
            </a:r>
            <a:r>
              <a:rPr lang="ru-RU" b="1" dirty="0" smtClean="0"/>
              <a:t>Реализация </a:t>
            </a:r>
            <a:r>
              <a:rPr lang="ru-RU" b="1" dirty="0"/>
              <a:t>программы по основным направлениям работы: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Цель</a:t>
            </a:r>
            <a:r>
              <a:rPr lang="ru-RU" dirty="0"/>
              <a:t>: создание условий для социализации детей с речевыми нарушениями в группе сверстников.</a:t>
            </a:r>
            <a:br>
              <a:rPr lang="ru-RU" dirty="0"/>
            </a:br>
            <a:endParaRPr lang="ru-RU" dirty="0"/>
          </a:p>
        </p:txBody>
      </p:sp>
      <p:pic>
        <p:nvPicPr>
          <p:cNvPr id="25601" name="Picture 1" descr="C:\Users\1\Documents\мк-до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581128"/>
            <a:ext cx="367240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/>
          <a:lstStyle/>
          <a:p>
            <a:pPr lvl="0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Выявление динамики социализации детей с речевыми нарушениями в группе сверстников.</a:t>
            </a:r>
          </a:p>
          <a:p>
            <a:pPr algn="ctr"/>
            <a:endParaRPr lang="ru-RU" dirty="0"/>
          </a:p>
        </p:txBody>
      </p:sp>
      <p:pic>
        <p:nvPicPr>
          <p:cNvPr id="24578" name="Picture 2" descr="C:\Users\1\Documents\kredi-no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6256512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8604448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Конечные результаты говорят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положительной динамике уровня социализации детей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нарушениями речи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всем критериям.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3553" name="Picture 1" descr="C:\Users\1\Documents\1285387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60"/>
            <a:ext cx="7376368" cy="3331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32656"/>
            <a:ext cx="7704856" cy="3024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комплексная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 воспитания.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основе, лежит идея сотрудничества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тесной взаимосвязи семейного и общественного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воспитания.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2530" name="Picture 2" descr="http://900igr.net/datas/doshkolnoe-obrazovanie/Razvitie-i-vospitanie-detej/0015-015-Vzaimodejstvie-i-sotrudnichestvo-s-roditelj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573568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226211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Результативность всей коррекционной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взаимосвязи с родителями.</a:t>
            </a:r>
          </a:p>
        </p:txBody>
      </p:sp>
      <p:pic>
        <p:nvPicPr>
          <p:cNvPr id="21505" name="Picture 1" descr="C:\Users\1\Document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80928"/>
            <a:ext cx="6264696" cy="34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481" name="Picture 1" descr="C:\Users\1\Documents\de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2645" y="1600200"/>
            <a:ext cx="451871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Дошкольный возраст – период интенсивного развития личности ребенка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работах Л.С.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Выготского, С.Л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 Рубинштейна,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указывается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что общее развитие личности дошкольника во многом обусловлено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уровнем развития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его речи.</a:t>
            </a:r>
          </a:p>
        </p:txBody>
      </p:sp>
      <p:pic>
        <p:nvPicPr>
          <p:cNvPr id="2049" name="Picture 1" descr="C:\Users\1\Documents\hpsc0101c-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462116" cy="3611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7772400" cy="2580307"/>
          </a:xfrm>
        </p:spPr>
        <p:txBody>
          <a:bodyPr>
            <a:noAutofit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детей с нарушениями речи испытывают сложности в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контактах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сверстниками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 себе друзей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некомфортно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чувствуют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себя в коллективе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стесняются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дефекта.</a:t>
            </a:r>
          </a:p>
          <a:p>
            <a:pPr algn="ctr">
              <a:buFont typeface="Arial" pitchFamily="34" charset="0"/>
              <a:buChar char="•"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16386" name="Picture 2" descr="C:\Users\1\Documents\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603625"/>
            <a:ext cx="4935141" cy="325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060432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направлений помощи детям с нарушениями речи в условиях инклюзивного образования является работа с родителями.</a:t>
            </a:r>
          </a:p>
        </p:txBody>
      </p:sp>
      <p:pic>
        <p:nvPicPr>
          <p:cNvPr id="17410" name="Picture 2" descr="C:\Users\1\Documents\es2087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571031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проведено исследование, в котором принимали участие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родители и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1\Documents\image03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8064896" cy="412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2448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чаще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собрания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педагогические беседы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консультации.</a:t>
            </a:r>
          </a:p>
        </p:txBody>
      </p:sp>
      <p:pic>
        <p:nvPicPr>
          <p:cNvPr id="19458" name="Picture 2" descr="C:\Users\1\Documents\p20_bezyimyannyiy3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33650"/>
            <a:ext cx="8136904" cy="3919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348464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«Родительская академия»,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/с № 7»Вишенка» города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Протвино.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22" name="Picture 2" descr="C:\Users\1\Documents\m487fa05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6264696" cy="3946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Н</a:t>
            </a:r>
            <a:r>
              <a:rPr lang="ru-RU" dirty="0" smtClean="0"/>
              <a:t>аличие </a:t>
            </a:r>
            <a:r>
              <a:rPr lang="ru-RU" dirty="0"/>
              <a:t>партнерства, сотрудничества взрослого и ребенка, возможность свободного размещения, перемещения и общения детей.</a:t>
            </a:r>
          </a:p>
        </p:txBody>
      </p:sp>
      <p:pic>
        <p:nvPicPr>
          <p:cNvPr id="29697" name="Picture 1" descr="C:\Users\1\Documents\family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7780020" cy="379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3707904" cy="60486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Комплексная методическая  работа строится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тесной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взаимосвязи.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-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психолого-педагогическая помощь семьям, в которых воспитывается ребенок с ОВЗ.</a:t>
            </a:r>
          </a:p>
          <a:p>
            <a:endParaRPr lang="ru-RU" dirty="0"/>
          </a:p>
        </p:txBody>
      </p:sp>
      <p:pic>
        <p:nvPicPr>
          <p:cNvPr id="28673" name="Picture 1" descr="C:\Users\1\Documents\dety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4960620" cy="5920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246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</vt:lpstr>
      <vt:lpstr>Слайд 2</vt:lpstr>
      <vt:lpstr>Слайд 3</vt:lpstr>
      <vt:lpstr>Одним из направлений помощи детям с нарушениями речи в условиях инклюзивного образования является работа с родителями.</vt:lpstr>
      <vt:lpstr>Было проведено исследование, в котором принимали участие педагоги, родители и их дети.</vt:lpstr>
      <vt:lpstr>Слайд 6</vt:lpstr>
      <vt:lpstr>Программа  «Родительская академия», МБДОУ д/с № 7»Вишенка» города Протвино. </vt:lpstr>
      <vt:lpstr>Наличие партнерства, сотрудничества взрослого и ребенка, возможность свободного размещения, перемещения и общения детей.</vt:lpstr>
      <vt:lpstr>Слайд 9</vt:lpstr>
      <vt:lpstr>Этапы  осуществления Программы  </vt:lpstr>
      <vt:lpstr>I. Подготовительный этап. Цель: составление Программы, направленной на социализацию детей с ОВЗ. </vt:lpstr>
      <vt:lpstr>II. Реализация программы по основным направлениям работы: Цель: создание условий для социализации детей с речевыми нарушениями в группе сверстников. </vt:lpstr>
      <vt:lpstr>Слайд 13</vt:lpstr>
      <vt:lpstr>Конечные результаты говорят  о положительной динамике уровня социализации детей с нарушениями речи  по всем критериям. </vt:lpstr>
      <vt:lpstr>Слайд 15</vt:lpstr>
      <vt:lpstr>Результативность всей коррекционной работы от взаимосвязи с родителями.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1</dc:creator>
  <cp:lastModifiedBy>я</cp:lastModifiedBy>
  <cp:revision>13</cp:revision>
  <dcterms:created xsi:type="dcterms:W3CDTF">2016-03-09T07:29:28Z</dcterms:created>
  <dcterms:modified xsi:type="dcterms:W3CDTF">2016-03-27T06:10:04Z</dcterms:modified>
</cp:coreProperties>
</file>