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3" r:id="rId4"/>
    <p:sldId id="265" r:id="rId5"/>
    <p:sldId id="274" r:id="rId6"/>
    <p:sldId id="269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3000" y="-13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63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8624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214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676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4095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995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549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326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6334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5563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1521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87A8A-C274-4B31-B28E-89AAEF034F82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943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p=1&amp;text=%D0%BA%D0%B0%D1%80%D1%82%D0%B8%D0%BD%D0%BA%D0%B8%20%D0%BF%D1%82%D0%B8%D1%87%D0%B5%D0%BA%20%D0%B4%D0%BB%D1%8F%20%D0%B4%D0%B5%D1%82%D0%B5%D0%B9&amp;img_url=http://www.clker.com/cliparts/7/d/8/4/13189693661780552777Goldfinch%20Side%20View.svg.thumb.png&amp;pos=50&amp;rpt=simag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2160240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tx2"/>
                </a:solidFill>
              </a:rPr>
              <a:t>Зимующие птицы.</a:t>
            </a:r>
            <a:endParaRPr lang="ru-RU" sz="7200" dirty="0">
              <a:solidFill>
                <a:schemeClr val="tx2"/>
              </a:solidFill>
            </a:endParaRPr>
          </a:p>
        </p:txBody>
      </p:sp>
      <p:pic>
        <p:nvPicPr>
          <p:cNvPr id="6146" name="Picture 2" descr="http://im6-tub-ru.yandex.net/i?id=274270259-0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958965">
            <a:off x="683568" y="2276872"/>
            <a:ext cx="1512168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01.chitalnya.ru/upload/298/6349378493614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28955">
            <a:off x="7380312" y="2132857"/>
            <a:ext cx="1368151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www.stihi.ru/pics/2011/10/08/136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1947" y="2180139"/>
            <a:ext cx="2808312" cy="1819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95867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733257"/>
            <a:ext cx="8229600" cy="576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воробей</a:t>
            </a:r>
            <a:endParaRPr lang="ru-RU" b="1" dirty="0"/>
          </a:p>
        </p:txBody>
      </p:sp>
      <p:pic>
        <p:nvPicPr>
          <p:cNvPr id="3074" name="Picture 2" descr="http://img-fotki.yandex.ru/get/2709/batjanja69.c/0_6b95_88a762fc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43883"/>
            <a:ext cx="6457950" cy="5173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40646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680939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сорока</a:t>
            </a:r>
            <a:endParaRPr lang="ru-RU" b="1" dirty="0"/>
          </a:p>
        </p:txBody>
      </p:sp>
      <p:pic>
        <p:nvPicPr>
          <p:cNvPr id="5124" name="Picture 4" descr="http://img-fotki.yandex.ru/get/4612/34125599.58/0_57693_abd5ce55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76672"/>
            <a:ext cx="6457950" cy="4874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91603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589240"/>
            <a:ext cx="8229600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снегирь</a:t>
            </a:r>
            <a:endParaRPr lang="ru-RU" b="1" dirty="0"/>
          </a:p>
        </p:txBody>
      </p:sp>
      <p:pic>
        <p:nvPicPr>
          <p:cNvPr id="4" name="Рисунок 3" descr="http://photographers.com.ua/thumbnails/pictures/615/800x_dsc1110_hf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764704"/>
            <a:ext cx="6624736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35489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733257"/>
            <a:ext cx="8229600" cy="576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клёст</a:t>
            </a:r>
            <a:endParaRPr lang="ru-RU" b="1" dirty="0"/>
          </a:p>
        </p:txBody>
      </p:sp>
      <p:pic>
        <p:nvPicPr>
          <p:cNvPr id="1028" name="Picture 4" descr="http://1.bp.blogspot.com/-upiZsm7Mjb8/UCfIBA3adjI/AAAAAAAAAXA/35X4LbfwsYE/s1600/74120755_Crossbill_Red_at_Deschutes_Alan_D_Wilson_4609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1618"/>
            <a:ext cx="7286676" cy="54624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40646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733256"/>
            <a:ext cx="82296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ворона</a:t>
            </a:r>
            <a:endParaRPr lang="ru-RU" b="1" dirty="0"/>
          </a:p>
        </p:txBody>
      </p:sp>
      <p:pic>
        <p:nvPicPr>
          <p:cNvPr id="4" name="Рисунок 3" descr="http://www.ljplus.ru/img4/v/i/vinos777/crow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0688"/>
            <a:ext cx="6984776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56768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589240"/>
            <a:ext cx="8229600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синица</a:t>
            </a:r>
            <a:endParaRPr lang="ru-RU" b="1" dirty="0"/>
          </a:p>
        </p:txBody>
      </p:sp>
      <p:pic>
        <p:nvPicPr>
          <p:cNvPr id="4" name="Рисунок 3" descr="http://ooo-vetcentr.ru/wp-content/uploads/2011/11/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64704"/>
            <a:ext cx="6768752" cy="4608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5305794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9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Зимующие птицы.</vt:lpstr>
      <vt:lpstr>Слайд 2</vt:lpstr>
      <vt:lpstr>Слайд 3</vt:lpstr>
      <vt:lpstr>Слайд 4</vt:lpstr>
      <vt:lpstr>Слайд 5</vt:lpstr>
      <vt:lpstr> </vt:lpstr>
      <vt:lpstr>Слайд 7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Зимующие птицы.</dc:title>
  <dc:creator>Пользователь Windows</dc:creator>
  <cp:lastModifiedBy>123</cp:lastModifiedBy>
  <cp:revision>20</cp:revision>
  <dcterms:created xsi:type="dcterms:W3CDTF">2012-12-26T11:42:25Z</dcterms:created>
  <dcterms:modified xsi:type="dcterms:W3CDTF">2016-01-14T17:34:10Z</dcterms:modified>
</cp:coreProperties>
</file>