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59" r:id="rId5"/>
    <p:sldId id="257" r:id="rId6"/>
    <p:sldId id="28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 autoAdjust="0"/>
    <p:restoredTop sz="94660"/>
  </p:normalViewPr>
  <p:slideViewPr>
    <p:cSldViewPr>
      <p:cViewPr varScale="1">
        <p:scale>
          <a:sx n="82" d="100"/>
          <a:sy n="8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E77F-79DE-4982-82C7-A8A216B03805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F4-D84C-4299-BE50-9DC0EC371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E77F-79DE-4982-82C7-A8A216B03805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F4-D84C-4299-BE50-9DC0EC371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E77F-79DE-4982-82C7-A8A216B03805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F4-D84C-4299-BE50-9DC0EC371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E77F-79DE-4982-82C7-A8A216B03805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F4-D84C-4299-BE50-9DC0EC371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E77F-79DE-4982-82C7-A8A216B03805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F4-D84C-4299-BE50-9DC0EC371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E77F-79DE-4982-82C7-A8A216B03805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F4-D84C-4299-BE50-9DC0EC371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E77F-79DE-4982-82C7-A8A216B03805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F4-D84C-4299-BE50-9DC0EC371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E77F-79DE-4982-82C7-A8A216B03805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F4-D84C-4299-BE50-9DC0EC371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E77F-79DE-4982-82C7-A8A216B03805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F4-D84C-4299-BE50-9DC0EC371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E77F-79DE-4982-82C7-A8A216B03805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F4-D84C-4299-BE50-9DC0EC371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E77F-79DE-4982-82C7-A8A216B03805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F4-D84C-4299-BE50-9DC0EC371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E77F-79DE-4982-82C7-A8A216B03805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51F4-D84C-4299-BE50-9DC0EC371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084168" y="1196752"/>
            <a:ext cx="2520280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Самое высокое озеро Титикака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11560" y="1196752"/>
            <a:ext cx="2592287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Пересекаются экватором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347864" y="4653136"/>
            <a:ext cx="2592288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14.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Равнины занимают большую часть материка, расположенные на платформах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11560" y="2348880"/>
            <a:ext cx="2592288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7. Омываются Индийским океаном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084168" y="3501008"/>
            <a:ext cx="2520280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12. Самая длинная река мира Нил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347864" y="3501008"/>
            <a:ext cx="2592288" cy="1053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11. Образованы из одного древнего материка Гондваны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419873" y="44624"/>
            <a:ext cx="2520280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Самая большая пустыня Сахара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347864" y="2348880"/>
            <a:ext cx="2592288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8. Основная часть территории находится в субтропическом и тропическом поясе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84169" y="44624"/>
            <a:ext cx="2520280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 Самый холодный материк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11560" y="3501008"/>
            <a:ext cx="2592288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10. Самый сухой материк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419873" y="1196752"/>
            <a:ext cx="2520280" cy="1085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 Омываются морями Северного Ледовитого океана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6084168" y="2348881"/>
            <a:ext cx="2520280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9. Большая  часть территории расположена в умеренном климатическом поясе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11561" y="44624"/>
            <a:ext cx="2564532" cy="11113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Пересекаются Северным полярным кругом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683568" y="4653136"/>
            <a:ext cx="2520280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13. Относительно экватора находятся в северном полушарии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6084168" y="4653136"/>
            <a:ext cx="2520280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15.Самая большая низменность мира - Амазонская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084168" y="5733256"/>
            <a:ext cx="2592288" cy="9528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18.Основная природная зона – экваториальные леса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3347864" y="5805264"/>
            <a:ext cx="2592288" cy="950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17.Горные системы занимают окраину материков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83568" y="5827812"/>
            <a:ext cx="2520280" cy="9135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16.Среди населения преобладает негроидная раса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1FE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1FE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1FE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1FE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0922" y="116632"/>
            <a:ext cx="39148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оры Кордильеры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11496" r="46343" b="1848"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28605" y="188640"/>
            <a:ext cx="36685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Большой Каньон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3125" r="3125" b="1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45986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Долина Десяти тысяч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Дымов на Аляске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4198" b="3545"/>
          <a:stretch>
            <a:fillRect/>
          </a:stretch>
        </p:blipFill>
        <p:spPr bwMode="auto">
          <a:xfrm>
            <a:off x="-1" y="0"/>
            <a:ext cx="9145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47525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Древний город Майя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4664"/>
            <a:ext cx="7708555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dirty="0" smtClean="0"/>
              <a:t>§ 50, 51; </a:t>
            </a:r>
          </a:p>
          <a:p>
            <a:r>
              <a:rPr lang="ru-RU" sz="3600" dirty="0" smtClean="0"/>
              <a:t>на к/</a:t>
            </a:r>
            <a:r>
              <a:rPr lang="ru-RU" sz="3600" dirty="0" err="1" smtClean="0"/>
              <a:t>к</a:t>
            </a:r>
            <a:r>
              <a:rPr lang="ru-RU" sz="3600" dirty="0" smtClean="0"/>
              <a:t> выполнить </a:t>
            </a:r>
          </a:p>
          <a:p>
            <a:r>
              <a:rPr lang="ru-RU" sz="3600" dirty="0" smtClean="0"/>
              <a:t>практическую работу «Особенности </a:t>
            </a:r>
          </a:p>
          <a:p>
            <a:r>
              <a:rPr lang="ru-RU" sz="3600" dirty="0" smtClean="0"/>
              <a:t>Географического положения Северной  Америки» по типовому заданию</a:t>
            </a:r>
            <a:r>
              <a:rPr lang="ru-RU" sz="5400" dirty="0" smtClean="0"/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159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Анатольевна</dc:creator>
  <cp:lastModifiedBy>Ирина Анатольевна</cp:lastModifiedBy>
  <cp:revision>60</cp:revision>
  <dcterms:created xsi:type="dcterms:W3CDTF">2013-02-05T07:06:09Z</dcterms:created>
  <dcterms:modified xsi:type="dcterms:W3CDTF">2016-04-01T12:06:02Z</dcterms:modified>
</cp:coreProperties>
</file>