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8D4E3-D9E8-4710-8B89-29C60D0066EA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0DCF-CE5D-4194-A048-4F724A125C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8D4E3-D9E8-4710-8B89-29C60D0066EA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0DCF-CE5D-4194-A048-4F724A125C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8D4E3-D9E8-4710-8B89-29C60D0066EA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0DCF-CE5D-4194-A048-4F724A125C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8D4E3-D9E8-4710-8B89-29C60D0066EA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0DCF-CE5D-4194-A048-4F724A125C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8D4E3-D9E8-4710-8B89-29C60D0066EA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0DCF-CE5D-4194-A048-4F724A125C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8D4E3-D9E8-4710-8B89-29C60D0066EA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0DCF-CE5D-4194-A048-4F724A125C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8D4E3-D9E8-4710-8B89-29C60D0066EA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0DCF-CE5D-4194-A048-4F724A125C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8D4E3-D9E8-4710-8B89-29C60D0066EA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0DCF-CE5D-4194-A048-4F724A125C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8D4E3-D9E8-4710-8B89-29C60D0066EA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0DCF-CE5D-4194-A048-4F724A125C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8D4E3-D9E8-4710-8B89-29C60D0066EA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0DCF-CE5D-4194-A048-4F724A125C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8D4E3-D9E8-4710-8B89-29C60D0066EA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0DCF-CE5D-4194-A048-4F724A125C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8D4E3-D9E8-4710-8B89-29C60D0066EA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50DCF-CE5D-4194-A048-4F724A125CA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95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789961" y="332656"/>
            <a:ext cx="45288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Национальный парк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Йеллоустон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7125"/>
          <a:stretch>
            <a:fillRect/>
          </a:stretch>
        </p:blipFill>
        <p:spPr bwMode="auto">
          <a:xfrm>
            <a:off x="0" y="0"/>
            <a:ext cx="91909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350621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Скала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Башня Дьявола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44739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Ниагарский водопад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35283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Статуя Свободы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:\RES\Class7\Северная Америка на глобусе.jpg"/>
          <p:cNvPicPr>
            <a:picLocks noChangeAspect="1" noChangeArrowheads="1"/>
          </p:cNvPicPr>
          <p:nvPr/>
        </p:nvPicPr>
        <p:blipFill>
          <a:blip r:embed="rId2" cstate="print"/>
          <a:srcRect l="6691" r="7435"/>
          <a:stretch>
            <a:fillRect/>
          </a:stretch>
        </p:blipFill>
        <p:spPr bwMode="auto">
          <a:xfrm>
            <a:off x="0" y="0"/>
            <a:ext cx="9144000" cy="6847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60648"/>
            <a:ext cx="867645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Я знал (а), что….</a:t>
            </a:r>
          </a:p>
          <a:p>
            <a:pPr>
              <a:buFont typeface="Arial" pitchFamily="34" charset="0"/>
              <a:buChar char="•"/>
            </a:pP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Я узнал (а), что…</a:t>
            </a:r>
          </a:p>
          <a:p>
            <a:pPr>
              <a:buFont typeface="Arial" pitchFamily="34" charset="0"/>
              <a:buChar char="•"/>
            </a:pP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Мне больше всего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онравилось…</a:t>
            </a:r>
          </a:p>
          <a:p>
            <a:pPr>
              <a:buFont typeface="Arial" pitchFamily="34" charset="0"/>
              <a:buChar char="•"/>
            </a:pP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Мне не понравилось…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2" descr="E:\RES\Class7\Географ. положение Северной Амери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581128"/>
            <a:ext cx="2945904" cy="1963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 Анатольевна</dc:creator>
  <cp:lastModifiedBy>Ирина Анатольевна</cp:lastModifiedBy>
  <cp:revision>1</cp:revision>
  <dcterms:created xsi:type="dcterms:W3CDTF">2016-04-01T12:05:21Z</dcterms:created>
  <dcterms:modified xsi:type="dcterms:W3CDTF">2016-04-01T12:05:57Z</dcterms:modified>
</cp:coreProperties>
</file>